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95" r:id="rId2"/>
    <p:sldId id="361" r:id="rId3"/>
    <p:sldId id="359" r:id="rId4"/>
    <p:sldId id="335" r:id="rId5"/>
    <p:sldId id="352" r:id="rId6"/>
    <p:sldId id="343" r:id="rId7"/>
    <p:sldId id="282" r:id="rId8"/>
    <p:sldId id="310" r:id="rId9"/>
    <p:sldId id="284" r:id="rId10"/>
    <p:sldId id="360" r:id="rId11"/>
    <p:sldId id="354" r:id="rId12"/>
    <p:sldId id="337" r:id="rId13"/>
    <p:sldId id="336" r:id="rId14"/>
    <p:sldId id="364" r:id="rId15"/>
    <p:sldId id="363" r:id="rId16"/>
    <p:sldId id="345" r:id="rId17"/>
    <p:sldId id="347" r:id="rId18"/>
    <p:sldId id="348" r:id="rId19"/>
    <p:sldId id="351" r:id="rId20"/>
    <p:sldId id="350" r:id="rId21"/>
    <p:sldId id="353" r:id="rId22"/>
    <p:sldId id="365" r:id="rId23"/>
    <p:sldId id="316" r:id="rId24"/>
    <p:sldId id="362" r:id="rId25"/>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467"/>
    <a:srgbClr val="FFFFFF"/>
    <a:srgbClr val="FE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3D4E9E-85E3-ED01-9D27-8BAABEFE382B}" v="88" dt="2025-01-13T15:13:09.373"/>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Stijl, donker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56" autoAdjust="0"/>
    <p:restoredTop sz="90980" autoAdjust="0"/>
  </p:normalViewPr>
  <p:slideViewPr>
    <p:cSldViewPr snapToGrid="0">
      <p:cViewPr varScale="1">
        <p:scale>
          <a:sx n="67" d="100"/>
          <a:sy n="67" d="100"/>
        </p:scale>
        <p:origin x="624" y="56"/>
      </p:cViewPr>
      <p:guideLst>
        <p:guide orient="horz" pos="2160"/>
        <p:guide pos="3120"/>
      </p:guideLst>
    </p:cSldViewPr>
  </p:slideViewPr>
  <p:notesTextViewPr>
    <p:cViewPr>
      <p:scale>
        <a:sx n="3" d="2"/>
        <a:sy n="3" d="2"/>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ot, C.R.L. (Cécile)" userId="S::crl.boot@amsterdamumc.nl::0ae78bbd-a9c3-4c9c-a83f-071809d1439c" providerId="AD" clId="Web-{413D4E9E-85E3-ED01-9D27-8BAABEFE382B}"/>
    <pc:docChg chg="addSld delSld modSld">
      <pc:chgData name="Boot, C.R.L. (Cécile)" userId="S::crl.boot@amsterdamumc.nl::0ae78bbd-a9c3-4c9c-a83f-071809d1439c" providerId="AD" clId="Web-{413D4E9E-85E3-ED01-9D27-8BAABEFE382B}" dt="2025-01-13T15:13:09.373" v="86"/>
      <pc:docMkLst>
        <pc:docMk/>
      </pc:docMkLst>
      <pc:sldChg chg="addSp">
        <pc:chgData name="Boot, C.R.L. (Cécile)" userId="S::crl.boot@amsterdamumc.nl::0ae78bbd-a9c3-4c9c-a83f-071809d1439c" providerId="AD" clId="Web-{413D4E9E-85E3-ED01-9D27-8BAABEFE382B}" dt="2025-01-13T15:10:10.570" v="28"/>
        <pc:sldMkLst>
          <pc:docMk/>
          <pc:sldMk cId="360149911" sldId="282"/>
        </pc:sldMkLst>
        <pc:picChg chg="add">
          <ac:chgData name="Boot, C.R.L. (Cécile)" userId="S::crl.boot@amsterdamumc.nl::0ae78bbd-a9c3-4c9c-a83f-071809d1439c" providerId="AD" clId="Web-{413D4E9E-85E3-ED01-9D27-8BAABEFE382B}" dt="2025-01-13T15:10:10.554" v="27"/>
          <ac:picMkLst>
            <pc:docMk/>
            <pc:sldMk cId="360149911" sldId="282"/>
            <ac:picMk id="5" creationId="{A84ADC4B-CD83-5EB8-10D0-CAC6DC8992BF}"/>
          </ac:picMkLst>
        </pc:picChg>
        <pc:picChg chg="add">
          <ac:chgData name="Boot, C.R.L. (Cécile)" userId="S::crl.boot@amsterdamumc.nl::0ae78bbd-a9c3-4c9c-a83f-071809d1439c" providerId="AD" clId="Web-{413D4E9E-85E3-ED01-9D27-8BAABEFE382B}" dt="2025-01-13T15:10:10.570" v="28"/>
          <ac:picMkLst>
            <pc:docMk/>
            <pc:sldMk cId="360149911" sldId="282"/>
            <ac:picMk id="19" creationId="{53A9E4A8-4283-353C-C4C4-9B30BD6FD568}"/>
          </ac:picMkLst>
        </pc:picChg>
      </pc:sldChg>
      <pc:sldChg chg="addSp">
        <pc:chgData name="Boot, C.R.L. (Cécile)" userId="S::crl.boot@amsterdamumc.nl::0ae78bbd-a9c3-4c9c-a83f-071809d1439c" providerId="AD" clId="Web-{413D4E9E-85E3-ED01-9D27-8BAABEFE382B}" dt="2025-01-13T15:10:15.148" v="32"/>
        <pc:sldMkLst>
          <pc:docMk/>
          <pc:sldMk cId="2434466452" sldId="284"/>
        </pc:sldMkLst>
        <pc:picChg chg="add">
          <ac:chgData name="Boot, C.R.L. (Cécile)" userId="S::crl.boot@amsterdamumc.nl::0ae78bbd-a9c3-4c9c-a83f-071809d1439c" providerId="AD" clId="Web-{413D4E9E-85E3-ED01-9D27-8BAABEFE382B}" dt="2025-01-13T15:10:15.133" v="31"/>
          <ac:picMkLst>
            <pc:docMk/>
            <pc:sldMk cId="2434466452" sldId="284"/>
            <ac:picMk id="3" creationId="{1FE1C6F2-1439-57F7-2DD6-D52AB12FBABC}"/>
          </ac:picMkLst>
        </pc:picChg>
        <pc:picChg chg="add">
          <ac:chgData name="Boot, C.R.L. (Cécile)" userId="S::crl.boot@amsterdamumc.nl::0ae78bbd-a9c3-4c9c-a83f-071809d1439c" providerId="AD" clId="Web-{413D4E9E-85E3-ED01-9D27-8BAABEFE382B}" dt="2025-01-13T15:10:15.148" v="32"/>
          <ac:picMkLst>
            <pc:docMk/>
            <pc:sldMk cId="2434466452" sldId="284"/>
            <ac:picMk id="14" creationId="{F4405CE5-99C4-FF46-62E9-04C629E07277}"/>
          </ac:picMkLst>
        </pc:picChg>
      </pc:sldChg>
      <pc:sldChg chg="addSp">
        <pc:chgData name="Boot, C.R.L. (Cécile)" userId="S::crl.boot@amsterdamumc.nl::0ae78bbd-a9c3-4c9c-a83f-071809d1439c" providerId="AD" clId="Web-{413D4E9E-85E3-ED01-9D27-8BAABEFE382B}" dt="2025-01-13T15:10:12.929" v="30"/>
        <pc:sldMkLst>
          <pc:docMk/>
          <pc:sldMk cId="2165765324" sldId="310"/>
        </pc:sldMkLst>
        <pc:picChg chg="add">
          <ac:chgData name="Boot, C.R.L. (Cécile)" userId="S::crl.boot@amsterdamumc.nl::0ae78bbd-a9c3-4c9c-a83f-071809d1439c" providerId="AD" clId="Web-{413D4E9E-85E3-ED01-9D27-8BAABEFE382B}" dt="2025-01-13T15:10:12.914" v="29"/>
          <ac:picMkLst>
            <pc:docMk/>
            <pc:sldMk cId="2165765324" sldId="310"/>
            <ac:picMk id="3" creationId="{D6D5D2FA-75D2-2F62-6CF7-7F642A1373CD}"/>
          </ac:picMkLst>
        </pc:picChg>
        <pc:picChg chg="add">
          <ac:chgData name="Boot, C.R.L. (Cécile)" userId="S::crl.boot@amsterdamumc.nl::0ae78bbd-a9c3-4c9c-a83f-071809d1439c" providerId="AD" clId="Web-{413D4E9E-85E3-ED01-9D27-8BAABEFE382B}" dt="2025-01-13T15:10:12.929" v="30"/>
          <ac:picMkLst>
            <pc:docMk/>
            <pc:sldMk cId="2165765324" sldId="310"/>
            <ac:picMk id="17" creationId="{CB6248F3-DE28-8E2D-3B11-AA8639645AEF}"/>
          </ac:picMkLst>
        </pc:picChg>
      </pc:sldChg>
      <pc:sldChg chg="addSp delSp modSp">
        <pc:chgData name="Boot, C.R.L. (Cécile)" userId="S::crl.boot@amsterdamumc.nl::0ae78bbd-a9c3-4c9c-a83f-071809d1439c" providerId="AD" clId="Web-{413D4E9E-85E3-ED01-9D27-8BAABEFE382B}" dt="2025-01-13T15:13:05.888" v="84" actId="1076"/>
        <pc:sldMkLst>
          <pc:docMk/>
          <pc:sldMk cId="1662384459" sldId="316"/>
        </pc:sldMkLst>
        <pc:picChg chg="add del">
          <ac:chgData name="Boot, C.R.L. (Cécile)" userId="S::crl.boot@amsterdamumc.nl::0ae78bbd-a9c3-4c9c-a83f-071809d1439c" providerId="AD" clId="Web-{413D4E9E-85E3-ED01-9D27-8BAABEFE382B}" dt="2025-01-13T15:12:40.700" v="78"/>
          <ac:picMkLst>
            <pc:docMk/>
            <pc:sldMk cId="1662384459" sldId="316"/>
            <ac:picMk id="3" creationId="{1E747EF5-3380-3539-8684-F8CD51F07811}"/>
          </ac:picMkLst>
        </pc:picChg>
        <pc:picChg chg="add del">
          <ac:chgData name="Boot, C.R.L. (Cécile)" userId="S::crl.boot@amsterdamumc.nl::0ae78bbd-a9c3-4c9c-a83f-071809d1439c" providerId="AD" clId="Web-{413D4E9E-85E3-ED01-9D27-8BAABEFE382B}" dt="2025-01-13T15:12:40.700" v="77"/>
          <ac:picMkLst>
            <pc:docMk/>
            <pc:sldMk cId="1662384459" sldId="316"/>
            <ac:picMk id="8" creationId="{B4046E88-62A5-5274-B3F9-615A6979DA13}"/>
          </ac:picMkLst>
        </pc:picChg>
        <pc:picChg chg="add mod">
          <ac:chgData name="Boot, C.R.L. (Cécile)" userId="S::crl.boot@amsterdamumc.nl::0ae78bbd-a9c3-4c9c-a83f-071809d1439c" providerId="AD" clId="Web-{413D4E9E-85E3-ED01-9D27-8BAABEFE382B}" dt="2025-01-13T15:13:05.888" v="83" actId="1076"/>
          <ac:picMkLst>
            <pc:docMk/>
            <pc:sldMk cId="1662384459" sldId="316"/>
            <ac:picMk id="10" creationId="{63F68B7C-5262-2138-06B2-9F0450BC8B39}"/>
          </ac:picMkLst>
        </pc:picChg>
        <pc:picChg chg="add mod">
          <ac:chgData name="Boot, C.R.L. (Cécile)" userId="S::crl.boot@amsterdamumc.nl::0ae78bbd-a9c3-4c9c-a83f-071809d1439c" providerId="AD" clId="Web-{413D4E9E-85E3-ED01-9D27-8BAABEFE382B}" dt="2025-01-13T15:13:05.888" v="84" actId="1076"/>
          <ac:picMkLst>
            <pc:docMk/>
            <pc:sldMk cId="1662384459" sldId="316"/>
            <ac:picMk id="12" creationId="{D0DFBAE6-C5EE-F14C-A63C-3B300B4F08A8}"/>
          </ac:picMkLst>
        </pc:picChg>
      </pc:sldChg>
      <pc:sldChg chg="addSp modSp">
        <pc:chgData name="Boot, C.R.L. (Cécile)" userId="S::crl.boot@amsterdamumc.nl::0ae78bbd-a9c3-4c9c-a83f-071809d1439c" providerId="AD" clId="Web-{413D4E9E-85E3-ED01-9D27-8BAABEFE382B}" dt="2025-01-13T15:11:51.542" v="58" actId="1076"/>
        <pc:sldMkLst>
          <pc:docMk/>
          <pc:sldMk cId="1910265122" sldId="335"/>
        </pc:sldMkLst>
        <pc:picChg chg="add mod">
          <ac:chgData name="Boot, C.R.L. (Cécile)" userId="S::crl.boot@amsterdamumc.nl::0ae78bbd-a9c3-4c9c-a83f-071809d1439c" providerId="AD" clId="Web-{413D4E9E-85E3-ED01-9D27-8BAABEFE382B}" dt="2025-01-13T15:11:51.542" v="58" actId="1076"/>
          <ac:picMkLst>
            <pc:docMk/>
            <pc:sldMk cId="1910265122" sldId="335"/>
            <ac:picMk id="7" creationId="{355F74C0-5D85-370E-F9C0-D52CE0DF66B6}"/>
          </ac:picMkLst>
        </pc:picChg>
        <pc:picChg chg="add mod">
          <ac:chgData name="Boot, C.R.L. (Cécile)" userId="S::crl.boot@amsterdamumc.nl::0ae78bbd-a9c3-4c9c-a83f-071809d1439c" providerId="AD" clId="Web-{413D4E9E-85E3-ED01-9D27-8BAABEFE382B}" dt="2025-01-13T15:11:48.792" v="57" actId="1076"/>
          <ac:picMkLst>
            <pc:docMk/>
            <pc:sldMk cId="1910265122" sldId="335"/>
            <ac:picMk id="10" creationId="{26DF035C-3B38-EC77-319D-64ECAE7AFFFE}"/>
          </ac:picMkLst>
        </pc:picChg>
      </pc:sldChg>
      <pc:sldChg chg="addSp modSp">
        <pc:chgData name="Boot, C.R.L. (Cécile)" userId="S::crl.boot@amsterdamumc.nl::0ae78bbd-a9c3-4c9c-a83f-071809d1439c" providerId="AD" clId="Web-{413D4E9E-85E3-ED01-9D27-8BAABEFE382B}" dt="2025-01-13T15:12:13.324" v="65" actId="14100"/>
        <pc:sldMkLst>
          <pc:docMk/>
          <pc:sldMk cId="1911989498" sldId="336"/>
        </pc:sldMkLst>
        <pc:spChg chg="mod">
          <ac:chgData name="Boot, C.R.L. (Cécile)" userId="S::crl.boot@amsterdamumc.nl::0ae78bbd-a9c3-4c9c-a83f-071809d1439c" providerId="AD" clId="Web-{413D4E9E-85E3-ED01-9D27-8BAABEFE382B}" dt="2025-01-13T15:12:13.324" v="65" actId="14100"/>
          <ac:spMkLst>
            <pc:docMk/>
            <pc:sldMk cId="1911989498" sldId="336"/>
            <ac:spMk id="5" creationId="{33793CD0-4D30-65CC-2602-4E67926D138E}"/>
          </ac:spMkLst>
        </pc:spChg>
        <pc:picChg chg="add">
          <ac:chgData name="Boot, C.R.L. (Cécile)" userId="S::crl.boot@amsterdamumc.nl::0ae78bbd-a9c3-4c9c-a83f-071809d1439c" providerId="AD" clId="Web-{413D4E9E-85E3-ED01-9D27-8BAABEFE382B}" dt="2025-01-13T15:12:07.589" v="63"/>
          <ac:picMkLst>
            <pc:docMk/>
            <pc:sldMk cId="1911989498" sldId="336"/>
            <ac:picMk id="11" creationId="{39361D80-432E-844D-F6DF-B437951B7FD8}"/>
          </ac:picMkLst>
        </pc:picChg>
        <pc:picChg chg="add">
          <ac:chgData name="Boot, C.R.L. (Cécile)" userId="S::crl.boot@amsterdamumc.nl::0ae78bbd-a9c3-4c9c-a83f-071809d1439c" providerId="AD" clId="Web-{413D4E9E-85E3-ED01-9D27-8BAABEFE382B}" dt="2025-01-13T15:12:07.605" v="64"/>
          <ac:picMkLst>
            <pc:docMk/>
            <pc:sldMk cId="1911989498" sldId="336"/>
            <ac:picMk id="13" creationId="{A3F5D7E5-FE54-7FC0-3325-9C026C5F93F7}"/>
          </ac:picMkLst>
        </pc:picChg>
      </pc:sldChg>
      <pc:sldChg chg="addSp delSp">
        <pc:chgData name="Boot, C.R.L. (Cécile)" userId="S::crl.boot@amsterdamumc.nl::0ae78bbd-a9c3-4c9c-a83f-071809d1439c" providerId="AD" clId="Web-{413D4E9E-85E3-ED01-9D27-8BAABEFE382B}" dt="2025-01-13T15:12:03.339" v="62"/>
        <pc:sldMkLst>
          <pc:docMk/>
          <pc:sldMk cId="2932893294" sldId="337"/>
        </pc:sldMkLst>
        <pc:picChg chg="add del">
          <ac:chgData name="Boot, C.R.L. (Cécile)" userId="S::crl.boot@amsterdamumc.nl::0ae78bbd-a9c3-4c9c-a83f-071809d1439c" providerId="AD" clId="Web-{413D4E9E-85E3-ED01-9D27-8BAABEFE382B}" dt="2025-01-13T15:12:01.792" v="59"/>
          <ac:picMkLst>
            <pc:docMk/>
            <pc:sldMk cId="2932893294" sldId="337"/>
            <ac:picMk id="6" creationId="{39CB8E20-692E-C071-63DF-62F1D6820FE8}"/>
          </ac:picMkLst>
        </pc:picChg>
        <pc:picChg chg="add del">
          <ac:chgData name="Boot, C.R.L. (Cécile)" userId="S::crl.boot@amsterdamumc.nl::0ae78bbd-a9c3-4c9c-a83f-071809d1439c" providerId="AD" clId="Web-{413D4E9E-85E3-ED01-9D27-8BAABEFE382B}" dt="2025-01-13T15:12:02.433" v="60"/>
          <ac:picMkLst>
            <pc:docMk/>
            <pc:sldMk cId="2932893294" sldId="337"/>
            <ac:picMk id="8" creationId="{F09EB6C2-5109-4709-5101-25F1D424CAF0}"/>
          </ac:picMkLst>
        </pc:picChg>
        <pc:picChg chg="add">
          <ac:chgData name="Boot, C.R.L. (Cécile)" userId="S::crl.boot@amsterdamumc.nl::0ae78bbd-a9c3-4c9c-a83f-071809d1439c" providerId="AD" clId="Web-{413D4E9E-85E3-ED01-9D27-8BAABEFE382B}" dt="2025-01-13T15:12:03.324" v="61"/>
          <ac:picMkLst>
            <pc:docMk/>
            <pc:sldMk cId="2932893294" sldId="337"/>
            <ac:picMk id="10" creationId="{A9EA93C2-4E65-1AAD-37CB-853BE7E94826}"/>
          </ac:picMkLst>
        </pc:picChg>
        <pc:picChg chg="add">
          <ac:chgData name="Boot, C.R.L. (Cécile)" userId="S::crl.boot@amsterdamumc.nl::0ae78bbd-a9c3-4c9c-a83f-071809d1439c" providerId="AD" clId="Web-{413D4E9E-85E3-ED01-9D27-8BAABEFE382B}" dt="2025-01-13T15:12:03.339" v="62"/>
          <ac:picMkLst>
            <pc:docMk/>
            <pc:sldMk cId="2932893294" sldId="337"/>
            <ac:picMk id="12" creationId="{DBA26D5C-4D71-272F-AD1F-9419F8AC2616}"/>
          </ac:picMkLst>
        </pc:picChg>
      </pc:sldChg>
      <pc:sldChg chg="addSp modSp">
        <pc:chgData name="Boot, C.R.L. (Cécile)" userId="S::crl.boot@amsterdamumc.nl::0ae78bbd-a9c3-4c9c-a83f-071809d1439c" providerId="AD" clId="Web-{413D4E9E-85E3-ED01-9D27-8BAABEFE382B}" dt="2025-01-13T15:10:03.976" v="26" actId="1076"/>
        <pc:sldMkLst>
          <pc:docMk/>
          <pc:sldMk cId="2027100480" sldId="343"/>
        </pc:sldMkLst>
        <pc:picChg chg="add mod">
          <ac:chgData name="Boot, C.R.L. (Cécile)" userId="S::crl.boot@amsterdamumc.nl::0ae78bbd-a9c3-4c9c-a83f-071809d1439c" providerId="AD" clId="Web-{413D4E9E-85E3-ED01-9D27-8BAABEFE382B}" dt="2025-01-13T15:10:03.976" v="26" actId="1076"/>
          <ac:picMkLst>
            <pc:docMk/>
            <pc:sldMk cId="2027100480" sldId="343"/>
            <ac:picMk id="3" creationId="{3D96BE29-7631-367F-3798-FF65E20C9407}"/>
          </ac:picMkLst>
        </pc:picChg>
        <pc:picChg chg="add mod">
          <ac:chgData name="Boot, C.R.L. (Cécile)" userId="S::crl.boot@amsterdamumc.nl::0ae78bbd-a9c3-4c9c-a83f-071809d1439c" providerId="AD" clId="Web-{413D4E9E-85E3-ED01-9D27-8BAABEFE382B}" dt="2025-01-13T15:09:54.851" v="24" actId="14100"/>
          <ac:picMkLst>
            <pc:docMk/>
            <pc:sldMk cId="2027100480" sldId="343"/>
            <ac:picMk id="17" creationId="{C4AE8C8F-5700-D90E-D7D7-4513FEDB8FF9}"/>
          </ac:picMkLst>
        </pc:picChg>
      </pc:sldChg>
      <pc:sldChg chg="addSp">
        <pc:chgData name="Boot, C.R.L. (Cécile)" userId="S::crl.boot@amsterdamumc.nl::0ae78bbd-a9c3-4c9c-a83f-071809d1439c" providerId="AD" clId="Web-{413D4E9E-85E3-ED01-9D27-8BAABEFE382B}" dt="2025-01-13T15:10:37.227" v="42"/>
        <pc:sldMkLst>
          <pc:docMk/>
          <pc:sldMk cId="3800130275" sldId="345"/>
        </pc:sldMkLst>
        <pc:picChg chg="add">
          <ac:chgData name="Boot, C.R.L. (Cécile)" userId="S::crl.boot@amsterdamumc.nl::0ae78bbd-a9c3-4c9c-a83f-071809d1439c" providerId="AD" clId="Web-{413D4E9E-85E3-ED01-9D27-8BAABEFE382B}" dt="2025-01-13T15:10:37.211" v="41"/>
          <ac:picMkLst>
            <pc:docMk/>
            <pc:sldMk cId="3800130275" sldId="345"/>
            <ac:picMk id="5" creationId="{EAF183C4-BC05-A6AF-CF0C-85F45BEDF180}"/>
          </ac:picMkLst>
        </pc:picChg>
        <pc:picChg chg="add">
          <ac:chgData name="Boot, C.R.L. (Cécile)" userId="S::crl.boot@amsterdamumc.nl::0ae78bbd-a9c3-4c9c-a83f-071809d1439c" providerId="AD" clId="Web-{413D4E9E-85E3-ED01-9D27-8BAABEFE382B}" dt="2025-01-13T15:10:37.227" v="42"/>
          <ac:picMkLst>
            <pc:docMk/>
            <pc:sldMk cId="3800130275" sldId="345"/>
            <ac:picMk id="15" creationId="{B88CD498-4EA1-43B5-CD4D-1D27692F7FF9}"/>
          </ac:picMkLst>
        </pc:picChg>
      </pc:sldChg>
      <pc:sldChg chg="addSp">
        <pc:chgData name="Boot, C.R.L. (Cécile)" userId="S::crl.boot@amsterdamumc.nl::0ae78bbd-a9c3-4c9c-a83f-071809d1439c" providerId="AD" clId="Web-{413D4E9E-85E3-ED01-9D27-8BAABEFE382B}" dt="2025-01-13T15:10:38.680" v="44"/>
        <pc:sldMkLst>
          <pc:docMk/>
          <pc:sldMk cId="3206589292" sldId="347"/>
        </pc:sldMkLst>
        <pc:picChg chg="add">
          <ac:chgData name="Boot, C.R.L. (Cécile)" userId="S::crl.boot@amsterdamumc.nl::0ae78bbd-a9c3-4c9c-a83f-071809d1439c" providerId="AD" clId="Web-{413D4E9E-85E3-ED01-9D27-8BAABEFE382B}" dt="2025-01-13T15:10:38.665" v="43"/>
          <ac:picMkLst>
            <pc:docMk/>
            <pc:sldMk cId="3206589292" sldId="347"/>
            <ac:picMk id="5" creationId="{FCBADBD0-23CD-AC7A-678E-EB522B89C482}"/>
          </ac:picMkLst>
        </pc:picChg>
        <pc:picChg chg="add">
          <ac:chgData name="Boot, C.R.L. (Cécile)" userId="S::crl.boot@amsterdamumc.nl::0ae78bbd-a9c3-4c9c-a83f-071809d1439c" providerId="AD" clId="Web-{413D4E9E-85E3-ED01-9D27-8BAABEFE382B}" dt="2025-01-13T15:10:38.680" v="44"/>
          <ac:picMkLst>
            <pc:docMk/>
            <pc:sldMk cId="3206589292" sldId="347"/>
            <ac:picMk id="13" creationId="{838DB99A-DC26-610C-EACA-D1B77036D604}"/>
          </ac:picMkLst>
        </pc:picChg>
      </pc:sldChg>
      <pc:sldChg chg="addSp">
        <pc:chgData name="Boot, C.R.L. (Cécile)" userId="S::crl.boot@amsterdamumc.nl::0ae78bbd-a9c3-4c9c-a83f-071809d1439c" providerId="AD" clId="Web-{413D4E9E-85E3-ED01-9D27-8BAABEFE382B}" dt="2025-01-13T15:10:40.196" v="46"/>
        <pc:sldMkLst>
          <pc:docMk/>
          <pc:sldMk cId="535115870" sldId="348"/>
        </pc:sldMkLst>
        <pc:picChg chg="add">
          <ac:chgData name="Boot, C.R.L. (Cécile)" userId="S::crl.boot@amsterdamumc.nl::0ae78bbd-a9c3-4c9c-a83f-071809d1439c" providerId="AD" clId="Web-{413D4E9E-85E3-ED01-9D27-8BAABEFE382B}" dt="2025-01-13T15:10:40.180" v="45"/>
          <ac:picMkLst>
            <pc:docMk/>
            <pc:sldMk cId="535115870" sldId="348"/>
            <ac:picMk id="5" creationId="{5256860E-7E51-26BD-51B9-DE46746863A6}"/>
          </ac:picMkLst>
        </pc:picChg>
        <pc:picChg chg="add">
          <ac:chgData name="Boot, C.R.L. (Cécile)" userId="S::crl.boot@amsterdamumc.nl::0ae78bbd-a9c3-4c9c-a83f-071809d1439c" providerId="AD" clId="Web-{413D4E9E-85E3-ED01-9D27-8BAABEFE382B}" dt="2025-01-13T15:10:40.196" v="46"/>
          <ac:picMkLst>
            <pc:docMk/>
            <pc:sldMk cId="535115870" sldId="348"/>
            <ac:picMk id="9" creationId="{877DA5FF-DD41-A42B-31DB-9C1716FE5D8C}"/>
          </ac:picMkLst>
        </pc:picChg>
      </pc:sldChg>
      <pc:sldChg chg="addSp">
        <pc:chgData name="Boot, C.R.L. (Cécile)" userId="S::crl.boot@amsterdamumc.nl::0ae78bbd-a9c3-4c9c-a83f-071809d1439c" providerId="AD" clId="Web-{413D4E9E-85E3-ED01-9D27-8BAABEFE382B}" dt="2025-01-13T15:10:43.462" v="50"/>
        <pc:sldMkLst>
          <pc:docMk/>
          <pc:sldMk cId="3493363951" sldId="350"/>
        </pc:sldMkLst>
        <pc:picChg chg="add">
          <ac:chgData name="Boot, C.R.L. (Cécile)" userId="S::crl.boot@amsterdamumc.nl::0ae78bbd-a9c3-4c9c-a83f-071809d1439c" providerId="AD" clId="Web-{413D4E9E-85E3-ED01-9D27-8BAABEFE382B}" dt="2025-01-13T15:10:43.446" v="49"/>
          <ac:picMkLst>
            <pc:docMk/>
            <pc:sldMk cId="3493363951" sldId="350"/>
            <ac:picMk id="4" creationId="{72AE3F23-FD4D-5DBD-61A0-ADBE9AE1D8C8}"/>
          </ac:picMkLst>
        </pc:picChg>
        <pc:picChg chg="add">
          <ac:chgData name="Boot, C.R.L. (Cécile)" userId="S::crl.boot@amsterdamumc.nl::0ae78bbd-a9c3-4c9c-a83f-071809d1439c" providerId="AD" clId="Web-{413D4E9E-85E3-ED01-9D27-8BAABEFE382B}" dt="2025-01-13T15:10:43.462" v="50"/>
          <ac:picMkLst>
            <pc:docMk/>
            <pc:sldMk cId="3493363951" sldId="350"/>
            <ac:picMk id="8" creationId="{F69C4A18-0F34-5D82-F32C-D9B9B62B57AC}"/>
          </ac:picMkLst>
        </pc:picChg>
      </pc:sldChg>
      <pc:sldChg chg="addSp modSp">
        <pc:chgData name="Boot, C.R.L. (Cécile)" userId="S::crl.boot@amsterdamumc.nl::0ae78bbd-a9c3-4c9c-a83f-071809d1439c" providerId="AD" clId="Web-{413D4E9E-85E3-ED01-9D27-8BAABEFE382B}" dt="2025-01-13T15:11:11.463" v="55"/>
        <pc:sldMkLst>
          <pc:docMk/>
          <pc:sldMk cId="1955764562" sldId="351"/>
        </pc:sldMkLst>
        <pc:graphicFrameChg chg="modGraphic">
          <ac:chgData name="Boot, C.R.L. (Cécile)" userId="S::crl.boot@amsterdamumc.nl::0ae78bbd-a9c3-4c9c-a83f-071809d1439c" providerId="AD" clId="Web-{413D4E9E-85E3-ED01-9D27-8BAABEFE382B}" dt="2025-01-13T15:11:11.463" v="55"/>
          <ac:graphicFrameMkLst>
            <pc:docMk/>
            <pc:sldMk cId="1955764562" sldId="351"/>
            <ac:graphicFrameMk id="10" creationId="{6776F3FF-F868-5D68-202E-2A867C448552}"/>
          </ac:graphicFrameMkLst>
        </pc:graphicFrameChg>
        <pc:picChg chg="add">
          <ac:chgData name="Boot, C.R.L. (Cécile)" userId="S::crl.boot@amsterdamumc.nl::0ae78bbd-a9c3-4c9c-a83f-071809d1439c" providerId="AD" clId="Web-{413D4E9E-85E3-ED01-9D27-8BAABEFE382B}" dt="2025-01-13T15:10:41.602" v="47"/>
          <ac:picMkLst>
            <pc:docMk/>
            <pc:sldMk cId="1955764562" sldId="351"/>
            <ac:picMk id="3" creationId="{46587A39-7875-8932-67D8-FB5FBA18199C}"/>
          </ac:picMkLst>
        </pc:picChg>
        <pc:picChg chg="add">
          <ac:chgData name="Boot, C.R.L. (Cécile)" userId="S::crl.boot@amsterdamumc.nl::0ae78bbd-a9c3-4c9c-a83f-071809d1439c" providerId="AD" clId="Web-{413D4E9E-85E3-ED01-9D27-8BAABEFE382B}" dt="2025-01-13T15:10:41.618" v="48"/>
          <ac:picMkLst>
            <pc:docMk/>
            <pc:sldMk cId="1955764562" sldId="351"/>
            <ac:picMk id="7" creationId="{C76DAF2E-7DA0-0F23-AB53-F87750281214}"/>
          </ac:picMkLst>
        </pc:picChg>
      </pc:sldChg>
      <pc:sldChg chg="addSp">
        <pc:chgData name="Boot, C.R.L. (Cécile)" userId="S::crl.boot@amsterdamumc.nl::0ae78bbd-a9c3-4c9c-a83f-071809d1439c" providerId="AD" clId="Web-{413D4E9E-85E3-ED01-9D27-8BAABEFE382B}" dt="2025-01-13T15:09:19.678" v="17"/>
        <pc:sldMkLst>
          <pc:docMk/>
          <pc:sldMk cId="2707417740" sldId="352"/>
        </pc:sldMkLst>
        <pc:picChg chg="add">
          <ac:chgData name="Boot, C.R.L. (Cécile)" userId="S::crl.boot@amsterdamumc.nl::0ae78bbd-a9c3-4c9c-a83f-071809d1439c" providerId="AD" clId="Web-{413D4E9E-85E3-ED01-9D27-8BAABEFE382B}" dt="2025-01-13T15:09:19.662" v="16"/>
          <ac:picMkLst>
            <pc:docMk/>
            <pc:sldMk cId="2707417740" sldId="352"/>
            <ac:picMk id="15" creationId="{53E45DA1-2967-DA88-70C1-C9C8087DE371}"/>
          </ac:picMkLst>
        </pc:picChg>
        <pc:picChg chg="add">
          <ac:chgData name="Boot, C.R.L. (Cécile)" userId="S::crl.boot@amsterdamumc.nl::0ae78bbd-a9c3-4c9c-a83f-071809d1439c" providerId="AD" clId="Web-{413D4E9E-85E3-ED01-9D27-8BAABEFE382B}" dt="2025-01-13T15:09:19.678" v="17"/>
          <ac:picMkLst>
            <pc:docMk/>
            <pc:sldMk cId="2707417740" sldId="352"/>
            <ac:picMk id="17" creationId="{DE8F6918-43C2-0535-5E5E-588088EB9190}"/>
          </ac:picMkLst>
        </pc:picChg>
      </pc:sldChg>
      <pc:sldChg chg="addSp">
        <pc:chgData name="Boot, C.R.L. (Cécile)" userId="S::crl.boot@amsterdamumc.nl::0ae78bbd-a9c3-4c9c-a83f-071809d1439c" providerId="AD" clId="Web-{413D4E9E-85E3-ED01-9D27-8BAABEFE382B}" dt="2025-01-13T15:10:45.009" v="52"/>
        <pc:sldMkLst>
          <pc:docMk/>
          <pc:sldMk cId="2212633686" sldId="353"/>
        </pc:sldMkLst>
        <pc:picChg chg="add">
          <ac:chgData name="Boot, C.R.L. (Cécile)" userId="S::crl.boot@amsterdamumc.nl::0ae78bbd-a9c3-4c9c-a83f-071809d1439c" providerId="AD" clId="Web-{413D4E9E-85E3-ED01-9D27-8BAABEFE382B}" dt="2025-01-13T15:10:44.977" v="51"/>
          <ac:picMkLst>
            <pc:docMk/>
            <pc:sldMk cId="2212633686" sldId="353"/>
            <ac:picMk id="4" creationId="{6D9649D0-C8EB-5398-A2B6-BA529F9F72A0}"/>
          </ac:picMkLst>
        </pc:picChg>
        <pc:picChg chg="add">
          <ac:chgData name="Boot, C.R.L. (Cécile)" userId="S::crl.boot@amsterdamumc.nl::0ae78bbd-a9c3-4c9c-a83f-071809d1439c" providerId="AD" clId="Web-{413D4E9E-85E3-ED01-9D27-8BAABEFE382B}" dt="2025-01-13T15:10:45.009" v="52"/>
          <ac:picMkLst>
            <pc:docMk/>
            <pc:sldMk cId="2212633686" sldId="353"/>
            <ac:picMk id="8" creationId="{2D223A1D-39B3-1983-5CCC-C556226812CE}"/>
          </ac:picMkLst>
        </pc:picChg>
      </pc:sldChg>
      <pc:sldChg chg="addSp">
        <pc:chgData name="Boot, C.R.L. (Cécile)" userId="S::crl.boot@amsterdamumc.nl::0ae78bbd-a9c3-4c9c-a83f-071809d1439c" providerId="AD" clId="Web-{413D4E9E-85E3-ED01-9D27-8BAABEFE382B}" dt="2025-01-13T15:10:24.695" v="36"/>
        <pc:sldMkLst>
          <pc:docMk/>
          <pc:sldMk cId="3768128152" sldId="354"/>
        </pc:sldMkLst>
        <pc:picChg chg="add">
          <ac:chgData name="Boot, C.R.L. (Cécile)" userId="S::crl.boot@amsterdamumc.nl::0ae78bbd-a9c3-4c9c-a83f-071809d1439c" providerId="AD" clId="Web-{413D4E9E-85E3-ED01-9D27-8BAABEFE382B}" dt="2025-01-13T15:10:24.680" v="35"/>
          <ac:picMkLst>
            <pc:docMk/>
            <pc:sldMk cId="3768128152" sldId="354"/>
            <ac:picMk id="7" creationId="{0000B89F-2A09-F911-ED83-2883454EE461}"/>
          </ac:picMkLst>
        </pc:picChg>
        <pc:picChg chg="add">
          <ac:chgData name="Boot, C.R.L. (Cécile)" userId="S::crl.boot@amsterdamumc.nl::0ae78bbd-a9c3-4c9c-a83f-071809d1439c" providerId="AD" clId="Web-{413D4E9E-85E3-ED01-9D27-8BAABEFE382B}" dt="2025-01-13T15:10:24.695" v="36"/>
          <ac:picMkLst>
            <pc:docMk/>
            <pc:sldMk cId="3768128152" sldId="354"/>
            <ac:picMk id="9" creationId="{22F41D4D-0921-F7A1-F225-EBE7FFD636CE}"/>
          </ac:picMkLst>
        </pc:picChg>
      </pc:sldChg>
      <pc:sldChg chg="addSp modSp">
        <pc:chgData name="Boot, C.R.L. (Cécile)" userId="S::crl.boot@amsterdamumc.nl::0ae78bbd-a9c3-4c9c-a83f-071809d1439c" providerId="AD" clId="Web-{413D4E9E-85E3-ED01-9D27-8BAABEFE382B}" dt="2025-01-13T15:09:06.177" v="11" actId="1076"/>
        <pc:sldMkLst>
          <pc:docMk/>
          <pc:sldMk cId="3184517981" sldId="359"/>
        </pc:sldMkLst>
        <pc:spChg chg="mod">
          <ac:chgData name="Boot, C.R.L. (Cécile)" userId="S::crl.boot@amsterdamumc.nl::0ae78bbd-a9c3-4c9c-a83f-071809d1439c" providerId="AD" clId="Web-{413D4E9E-85E3-ED01-9D27-8BAABEFE382B}" dt="2025-01-13T15:08:53.770" v="9" actId="1076"/>
          <ac:spMkLst>
            <pc:docMk/>
            <pc:sldMk cId="3184517981" sldId="359"/>
            <ac:spMk id="3" creationId="{4F4455F2-4744-D02F-FCC3-AE58506F52CD}"/>
          </ac:spMkLst>
        </pc:spChg>
        <pc:picChg chg="add mod">
          <ac:chgData name="Boot, C.R.L. (Cécile)" userId="S::crl.boot@amsterdamumc.nl::0ae78bbd-a9c3-4c9c-a83f-071809d1439c" providerId="AD" clId="Web-{413D4E9E-85E3-ED01-9D27-8BAABEFE382B}" dt="2025-01-13T15:09:06.177" v="11" actId="1076"/>
          <ac:picMkLst>
            <pc:docMk/>
            <pc:sldMk cId="3184517981" sldId="359"/>
            <ac:picMk id="6" creationId="{36A71BE5-7046-4D80-D673-310C23EF61BB}"/>
          </ac:picMkLst>
        </pc:picChg>
        <pc:picChg chg="add mod">
          <ac:chgData name="Boot, C.R.L. (Cécile)" userId="S::crl.boot@amsterdamumc.nl::0ae78bbd-a9c3-4c9c-a83f-071809d1439c" providerId="AD" clId="Web-{413D4E9E-85E3-ED01-9D27-8BAABEFE382B}" dt="2025-01-13T15:09:02.786" v="10" actId="14100"/>
          <ac:picMkLst>
            <pc:docMk/>
            <pc:sldMk cId="3184517981" sldId="359"/>
            <ac:picMk id="11" creationId="{A2F18AE3-286D-8B68-72D2-0859FA475097}"/>
          </ac:picMkLst>
        </pc:picChg>
      </pc:sldChg>
      <pc:sldChg chg="addSp">
        <pc:chgData name="Boot, C.R.L. (Cécile)" userId="S::crl.boot@amsterdamumc.nl::0ae78bbd-a9c3-4c9c-a83f-071809d1439c" providerId="AD" clId="Web-{413D4E9E-85E3-ED01-9D27-8BAABEFE382B}" dt="2025-01-13T15:10:22.773" v="34"/>
        <pc:sldMkLst>
          <pc:docMk/>
          <pc:sldMk cId="854213583" sldId="360"/>
        </pc:sldMkLst>
        <pc:picChg chg="add">
          <ac:chgData name="Boot, C.R.L. (Cécile)" userId="S::crl.boot@amsterdamumc.nl::0ae78bbd-a9c3-4c9c-a83f-071809d1439c" providerId="AD" clId="Web-{413D4E9E-85E3-ED01-9D27-8BAABEFE382B}" dt="2025-01-13T15:10:22.758" v="33"/>
          <ac:picMkLst>
            <pc:docMk/>
            <pc:sldMk cId="854213583" sldId="360"/>
            <ac:picMk id="7" creationId="{6BA6E745-F86D-5BBF-8F10-71AAFF584EB5}"/>
          </ac:picMkLst>
        </pc:picChg>
        <pc:picChg chg="add">
          <ac:chgData name="Boot, C.R.L. (Cécile)" userId="S::crl.boot@amsterdamumc.nl::0ae78bbd-a9c3-4c9c-a83f-071809d1439c" providerId="AD" clId="Web-{413D4E9E-85E3-ED01-9D27-8BAABEFE382B}" dt="2025-01-13T15:10:22.773" v="34"/>
          <ac:picMkLst>
            <pc:docMk/>
            <pc:sldMk cId="854213583" sldId="360"/>
            <ac:picMk id="9" creationId="{42AFE36A-6162-8E54-F40F-C632816614D7}"/>
          </ac:picMkLst>
        </pc:picChg>
      </pc:sldChg>
      <pc:sldChg chg="modSp">
        <pc:chgData name="Boot, C.R.L. (Cécile)" userId="S::crl.boot@amsterdamumc.nl::0ae78bbd-a9c3-4c9c-a83f-071809d1439c" providerId="AD" clId="Web-{413D4E9E-85E3-ED01-9D27-8BAABEFE382B}" dt="2025-01-13T15:08:38.036" v="5" actId="1076"/>
        <pc:sldMkLst>
          <pc:docMk/>
          <pc:sldMk cId="673910292" sldId="361"/>
        </pc:sldMkLst>
        <pc:picChg chg="mod">
          <ac:chgData name="Boot, C.R.L. (Cécile)" userId="S::crl.boot@amsterdamumc.nl::0ae78bbd-a9c3-4c9c-a83f-071809d1439c" providerId="AD" clId="Web-{413D4E9E-85E3-ED01-9D27-8BAABEFE382B}" dt="2025-01-13T15:08:38.004" v="4" actId="1076"/>
          <ac:picMkLst>
            <pc:docMk/>
            <pc:sldMk cId="673910292" sldId="361"/>
            <ac:picMk id="7" creationId="{005B5D7A-EC32-1AAD-A4B8-AA8FCDE8D286}"/>
          </ac:picMkLst>
        </pc:picChg>
        <pc:picChg chg="mod">
          <ac:chgData name="Boot, C.R.L. (Cécile)" userId="S::crl.boot@amsterdamumc.nl::0ae78bbd-a9c3-4c9c-a83f-071809d1439c" providerId="AD" clId="Web-{413D4E9E-85E3-ED01-9D27-8BAABEFE382B}" dt="2025-01-13T15:08:38.036" v="5" actId="1076"/>
          <ac:picMkLst>
            <pc:docMk/>
            <pc:sldMk cId="673910292" sldId="361"/>
            <ac:picMk id="8" creationId="{34C9EBBD-CACC-97CE-E330-E0993AA37635}"/>
          </ac:picMkLst>
        </pc:picChg>
      </pc:sldChg>
      <pc:sldChg chg="addSp">
        <pc:chgData name="Boot, C.R.L. (Cécile)" userId="S::crl.boot@amsterdamumc.nl::0ae78bbd-a9c3-4c9c-a83f-071809d1439c" providerId="AD" clId="Web-{413D4E9E-85E3-ED01-9D27-8BAABEFE382B}" dt="2025-01-13T15:13:09.373" v="86"/>
        <pc:sldMkLst>
          <pc:docMk/>
          <pc:sldMk cId="1099684614" sldId="362"/>
        </pc:sldMkLst>
        <pc:picChg chg="add">
          <ac:chgData name="Boot, C.R.L. (Cécile)" userId="S::crl.boot@amsterdamumc.nl::0ae78bbd-a9c3-4c9c-a83f-071809d1439c" providerId="AD" clId="Web-{413D4E9E-85E3-ED01-9D27-8BAABEFE382B}" dt="2025-01-13T15:13:09.357" v="85"/>
          <ac:picMkLst>
            <pc:docMk/>
            <pc:sldMk cId="1099684614" sldId="362"/>
            <ac:picMk id="3" creationId="{790DC2F1-1D42-1272-9CC3-70984441B033}"/>
          </ac:picMkLst>
        </pc:picChg>
        <pc:picChg chg="add">
          <ac:chgData name="Boot, C.R.L. (Cécile)" userId="S::crl.boot@amsterdamumc.nl::0ae78bbd-a9c3-4c9c-a83f-071809d1439c" providerId="AD" clId="Web-{413D4E9E-85E3-ED01-9D27-8BAABEFE382B}" dt="2025-01-13T15:13:09.373" v="86"/>
          <ac:picMkLst>
            <pc:docMk/>
            <pc:sldMk cId="1099684614" sldId="362"/>
            <ac:picMk id="6" creationId="{BAEF6629-888E-539D-35BB-95AD28A55254}"/>
          </ac:picMkLst>
        </pc:picChg>
      </pc:sldChg>
      <pc:sldChg chg="addSp">
        <pc:chgData name="Boot, C.R.L. (Cécile)" userId="S::crl.boot@amsterdamumc.nl::0ae78bbd-a9c3-4c9c-a83f-071809d1439c" providerId="AD" clId="Web-{413D4E9E-85E3-ED01-9D27-8BAABEFE382B}" dt="2025-01-13T15:10:35.649" v="40"/>
        <pc:sldMkLst>
          <pc:docMk/>
          <pc:sldMk cId="3652613710" sldId="363"/>
        </pc:sldMkLst>
        <pc:picChg chg="add">
          <ac:chgData name="Boot, C.R.L. (Cécile)" userId="S::crl.boot@amsterdamumc.nl::0ae78bbd-a9c3-4c9c-a83f-071809d1439c" providerId="AD" clId="Web-{413D4E9E-85E3-ED01-9D27-8BAABEFE382B}" dt="2025-01-13T15:10:35.633" v="39"/>
          <ac:picMkLst>
            <pc:docMk/>
            <pc:sldMk cId="3652613710" sldId="363"/>
            <ac:picMk id="3" creationId="{EB79D1C3-6A71-42B7-3118-CE698D44DBA9}"/>
          </ac:picMkLst>
        </pc:picChg>
        <pc:picChg chg="add">
          <ac:chgData name="Boot, C.R.L. (Cécile)" userId="S::crl.boot@amsterdamumc.nl::0ae78bbd-a9c3-4c9c-a83f-071809d1439c" providerId="AD" clId="Web-{413D4E9E-85E3-ED01-9D27-8BAABEFE382B}" dt="2025-01-13T15:10:35.649" v="40"/>
          <ac:picMkLst>
            <pc:docMk/>
            <pc:sldMk cId="3652613710" sldId="363"/>
            <ac:picMk id="14" creationId="{B13A4B6C-91CE-37F9-D346-08C71A8BFD33}"/>
          </ac:picMkLst>
        </pc:picChg>
      </pc:sldChg>
      <pc:sldChg chg="addSp">
        <pc:chgData name="Boot, C.R.L. (Cécile)" userId="S::crl.boot@amsterdamumc.nl::0ae78bbd-a9c3-4c9c-a83f-071809d1439c" providerId="AD" clId="Web-{413D4E9E-85E3-ED01-9D27-8BAABEFE382B}" dt="2025-01-13T15:12:32.200" v="72"/>
        <pc:sldMkLst>
          <pc:docMk/>
          <pc:sldMk cId="2019193476" sldId="364"/>
        </pc:sldMkLst>
        <pc:picChg chg="add">
          <ac:chgData name="Boot, C.R.L. (Cécile)" userId="S::crl.boot@amsterdamumc.nl::0ae78bbd-a9c3-4c9c-a83f-071809d1439c" providerId="AD" clId="Web-{413D4E9E-85E3-ED01-9D27-8BAABEFE382B}" dt="2025-01-13T15:12:32.184" v="71"/>
          <ac:picMkLst>
            <pc:docMk/>
            <pc:sldMk cId="2019193476" sldId="364"/>
            <ac:picMk id="6" creationId="{DF5927E2-4A40-BF4E-0D29-82349E3AD10E}"/>
          </ac:picMkLst>
        </pc:picChg>
        <pc:picChg chg="add">
          <ac:chgData name="Boot, C.R.L. (Cécile)" userId="S::crl.boot@amsterdamumc.nl::0ae78bbd-a9c3-4c9c-a83f-071809d1439c" providerId="AD" clId="Web-{413D4E9E-85E3-ED01-9D27-8BAABEFE382B}" dt="2025-01-13T15:12:32.200" v="72"/>
          <ac:picMkLst>
            <pc:docMk/>
            <pc:sldMk cId="2019193476" sldId="364"/>
            <ac:picMk id="8" creationId="{5E90D384-2ACD-10F1-4E68-360CC781D552}"/>
          </ac:picMkLst>
        </pc:picChg>
      </pc:sldChg>
      <pc:sldChg chg="addSp">
        <pc:chgData name="Boot, C.R.L. (Cécile)" userId="S::crl.boot@amsterdamumc.nl::0ae78bbd-a9c3-4c9c-a83f-071809d1439c" providerId="AD" clId="Web-{413D4E9E-85E3-ED01-9D27-8BAABEFE382B}" dt="2025-01-13T15:12:37.231" v="74"/>
        <pc:sldMkLst>
          <pc:docMk/>
          <pc:sldMk cId="3636986081" sldId="365"/>
        </pc:sldMkLst>
        <pc:picChg chg="add">
          <ac:chgData name="Boot, C.R.L. (Cécile)" userId="S::crl.boot@amsterdamumc.nl::0ae78bbd-a9c3-4c9c-a83f-071809d1439c" providerId="AD" clId="Web-{413D4E9E-85E3-ED01-9D27-8BAABEFE382B}" dt="2025-01-13T15:12:37.215" v="73"/>
          <ac:picMkLst>
            <pc:docMk/>
            <pc:sldMk cId="3636986081" sldId="365"/>
            <ac:picMk id="6" creationId="{4C800EE5-3302-4EA5-AC40-F68D5AC8A8CA}"/>
          </ac:picMkLst>
        </pc:picChg>
        <pc:picChg chg="add">
          <ac:chgData name="Boot, C.R.L. (Cécile)" userId="S::crl.boot@amsterdamumc.nl::0ae78bbd-a9c3-4c9c-a83f-071809d1439c" providerId="AD" clId="Web-{413D4E9E-85E3-ED01-9D27-8BAABEFE382B}" dt="2025-01-13T15:12:37.231" v="74"/>
          <ac:picMkLst>
            <pc:docMk/>
            <pc:sldMk cId="3636986081" sldId="365"/>
            <ac:picMk id="8" creationId="{51931536-B49E-DFDC-7551-A6D1AE91B51F}"/>
          </ac:picMkLst>
        </pc:picChg>
      </pc:sldChg>
      <pc:sldChg chg="addSp modSp add del replId">
        <pc:chgData name="Boot, C.R.L. (Cécile)" userId="S::crl.boot@amsterdamumc.nl::0ae78bbd-a9c3-4c9c-a83f-071809d1439c" providerId="AD" clId="Web-{413D4E9E-85E3-ED01-9D27-8BAABEFE382B}" dt="2025-01-13T15:12:29.825" v="70"/>
        <pc:sldMkLst>
          <pc:docMk/>
          <pc:sldMk cId="3477699241" sldId="366"/>
        </pc:sldMkLst>
        <pc:spChg chg="mod">
          <ac:chgData name="Boot, C.R.L. (Cécile)" userId="S::crl.boot@amsterdamumc.nl::0ae78bbd-a9c3-4c9c-a83f-071809d1439c" providerId="AD" clId="Web-{413D4E9E-85E3-ED01-9D27-8BAABEFE382B}" dt="2025-01-13T15:12:26.137" v="69" actId="1076"/>
          <ac:spMkLst>
            <pc:docMk/>
            <pc:sldMk cId="3477699241" sldId="366"/>
            <ac:spMk id="5" creationId="{33793CD0-4D30-65CC-2602-4E67926D138E}"/>
          </ac:spMkLst>
        </pc:spChg>
        <pc:picChg chg="add">
          <ac:chgData name="Boot, C.R.L. (Cécile)" userId="S::crl.boot@amsterdamumc.nl::0ae78bbd-a9c3-4c9c-a83f-071809d1439c" providerId="AD" clId="Web-{413D4E9E-85E3-ED01-9D27-8BAABEFE382B}" dt="2025-01-13T15:12:16.996" v="66"/>
          <ac:picMkLst>
            <pc:docMk/>
            <pc:sldMk cId="3477699241" sldId="366"/>
            <ac:picMk id="11" creationId="{B4A6F4F3-A5C9-234A-80E3-762EF8B34D89}"/>
          </ac:picMkLst>
        </pc:picChg>
        <pc:picChg chg="add">
          <ac:chgData name="Boot, C.R.L. (Cécile)" userId="S::crl.boot@amsterdamumc.nl::0ae78bbd-a9c3-4c9c-a83f-071809d1439c" providerId="AD" clId="Web-{413D4E9E-85E3-ED01-9D27-8BAABEFE382B}" dt="2025-01-13T15:12:17.012" v="67"/>
          <ac:picMkLst>
            <pc:docMk/>
            <pc:sldMk cId="3477699241" sldId="366"/>
            <ac:picMk id="13" creationId="{57F5880D-71F3-30DA-106C-A78124FCDF71}"/>
          </ac:picMkLst>
        </pc:picChg>
      </pc:sldChg>
    </pc:docChg>
  </pc:docChgLst>
  <pc:docChgLst>
    <pc:chgData name="Boot, C.R.L. (Cécile)" userId="S::crl.boot@amsterdamumc.nl::0ae78bbd-a9c3-4c9c-a83f-071809d1439c" providerId="AD" clId="Web-{7896B991-43DB-8961-A739-6A8503BDCD37}"/>
    <pc:docChg chg="modSld">
      <pc:chgData name="Boot, C.R.L. (Cécile)" userId="S::crl.boot@amsterdamumc.nl::0ae78bbd-a9c3-4c9c-a83f-071809d1439c" providerId="AD" clId="Web-{7896B991-43DB-8961-A739-6A8503BDCD37}" dt="2025-01-09T08:00:42.970" v="246" actId="20577"/>
      <pc:docMkLst>
        <pc:docMk/>
      </pc:docMkLst>
      <pc:sldChg chg="addSp delSp modSp addAnim delAnim">
        <pc:chgData name="Boot, C.R.L. (Cécile)" userId="S::crl.boot@amsterdamumc.nl::0ae78bbd-a9c3-4c9c-a83f-071809d1439c" providerId="AD" clId="Web-{7896B991-43DB-8961-A739-6A8503BDCD37}" dt="2025-01-09T07:55:25.677" v="161"/>
        <pc:sldMkLst>
          <pc:docMk/>
          <pc:sldMk cId="360149911" sldId="282"/>
        </pc:sldMkLst>
        <pc:spChg chg="mod">
          <ac:chgData name="Boot, C.R.L. (Cécile)" userId="S::crl.boot@amsterdamumc.nl::0ae78bbd-a9c3-4c9c-a83f-071809d1439c" providerId="AD" clId="Web-{7896B991-43DB-8961-A739-6A8503BDCD37}" dt="2025-01-09T07:53:13.750" v="149" actId="1076"/>
          <ac:spMkLst>
            <pc:docMk/>
            <pc:sldMk cId="360149911" sldId="282"/>
            <ac:spMk id="8" creationId="{00000000-0000-0000-0000-000000000000}"/>
          </ac:spMkLst>
        </pc:spChg>
        <pc:spChg chg="add del mod">
          <ac:chgData name="Boot, C.R.L. (Cécile)" userId="S::crl.boot@amsterdamumc.nl::0ae78bbd-a9c3-4c9c-a83f-071809d1439c" providerId="AD" clId="Web-{7896B991-43DB-8961-A739-6A8503BDCD37}" dt="2025-01-09T07:53:32.079" v="152" actId="1076"/>
          <ac:spMkLst>
            <pc:docMk/>
            <pc:sldMk cId="360149911" sldId="282"/>
            <ac:spMk id="15" creationId="{00000000-0000-0000-0000-000000000000}"/>
          </ac:spMkLst>
        </pc:spChg>
        <pc:spChg chg="mod">
          <ac:chgData name="Boot, C.R.L. (Cécile)" userId="S::crl.boot@amsterdamumc.nl::0ae78bbd-a9c3-4c9c-a83f-071809d1439c" providerId="AD" clId="Web-{7896B991-43DB-8961-A739-6A8503BDCD37}" dt="2025-01-09T07:53:15.954" v="150" actId="1076"/>
          <ac:spMkLst>
            <pc:docMk/>
            <pc:sldMk cId="360149911" sldId="282"/>
            <ac:spMk id="16" creationId="{00000000-0000-0000-0000-000000000000}"/>
          </ac:spMkLst>
        </pc:spChg>
        <pc:spChg chg="mod">
          <ac:chgData name="Boot, C.R.L. (Cécile)" userId="S::crl.boot@amsterdamumc.nl::0ae78bbd-a9c3-4c9c-a83f-071809d1439c" providerId="AD" clId="Web-{7896B991-43DB-8961-A739-6A8503BDCD37}" dt="2025-01-09T07:53:23.048" v="151" actId="1076"/>
          <ac:spMkLst>
            <pc:docMk/>
            <pc:sldMk cId="360149911" sldId="282"/>
            <ac:spMk id="17" creationId="{00000000-0000-0000-0000-000000000000}"/>
          </ac:spMkLst>
        </pc:spChg>
      </pc:sldChg>
      <pc:sldChg chg="addAnim delAnim">
        <pc:chgData name="Boot, C.R.L. (Cécile)" userId="S::crl.boot@amsterdamumc.nl::0ae78bbd-a9c3-4c9c-a83f-071809d1439c" providerId="AD" clId="Web-{7896B991-43DB-8961-A739-6A8503BDCD37}" dt="2025-01-09T07:57:15.431" v="188"/>
        <pc:sldMkLst>
          <pc:docMk/>
          <pc:sldMk cId="2434466452" sldId="284"/>
        </pc:sldMkLst>
      </pc:sldChg>
      <pc:sldChg chg="delSp">
        <pc:chgData name="Boot, C.R.L. (Cécile)" userId="S::crl.boot@amsterdamumc.nl::0ae78bbd-a9c3-4c9c-a83f-071809d1439c" providerId="AD" clId="Web-{7896B991-43DB-8961-A739-6A8503BDCD37}" dt="2025-01-09T07:40:53.723" v="0"/>
        <pc:sldMkLst>
          <pc:docMk/>
          <pc:sldMk cId="1595963466" sldId="295"/>
        </pc:sldMkLst>
        <pc:spChg chg="del">
          <ac:chgData name="Boot, C.R.L. (Cécile)" userId="S::crl.boot@amsterdamumc.nl::0ae78bbd-a9c3-4c9c-a83f-071809d1439c" providerId="AD" clId="Web-{7896B991-43DB-8961-A739-6A8503BDCD37}" dt="2025-01-09T07:40:53.723" v="0"/>
          <ac:spMkLst>
            <pc:docMk/>
            <pc:sldMk cId="1595963466" sldId="295"/>
            <ac:spMk id="5" creationId="{781A3597-F9EC-6436-5730-C17ADBA32FB1}"/>
          </ac:spMkLst>
        </pc:spChg>
      </pc:sldChg>
      <pc:sldChg chg="modSp addAnim delAnim">
        <pc:chgData name="Boot, C.R.L. (Cécile)" userId="S::crl.boot@amsterdamumc.nl::0ae78bbd-a9c3-4c9c-a83f-071809d1439c" providerId="AD" clId="Web-{7896B991-43DB-8961-A739-6A8503BDCD37}" dt="2025-01-09T07:57:02.040" v="181" actId="1076"/>
        <pc:sldMkLst>
          <pc:docMk/>
          <pc:sldMk cId="2165765324" sldId="310"/>
        </pc:sldMkLst>
        <pc:spChg chg="mod">
          <ac:chgData name="Boot, C.R.L. (Cécile)" userId="S::crl.boot@amsterdamumc.nl::0ae78bbd-a9c3-4c9c-a83f-071809d1439c" providerId="AD" clId="Web-{7896B991-43DB-8961-A739-6A8503BDCD37}" dt="2025-01-09T07:56:53.477" v="178" actId="1076"/>
          <ac:spMkLst>
            <pc:docMk/>
            <pc:sldMk cId="2165765324" sldId="310"/>
            <ac:spMk id="7" creationId="{00000000-0000-0000-0000-000000000000}"/>
          </ac:spMkLst>
        </pc:spChg>
        <pc:spChg chg="mod">
          <ac:chgData name="Boot, C.R.L. (Cécile)" userId="S::crl.boot@amsterdamumc.nl::0ae78bbd-a9c3-4c9c-a83f-071809d1439c" providerId="AD" clId="Web-{7896B991-43DB-8961-A739-6A8503BDCD37}" dt="2025-01-09T07:56:53.493" v="179" actId="1076"/>
          <ac:spMkLst>
            <pc:docMk/>
            <pc:sldMk cId="2165765324" sldId="310"/>
            <ac:spMk id="10" creationId="{00000000-0000-0000-0000-000000000000}"/>
          </ac:spMkLst>
        </pc:spChg>
        <pc:spChg chg="mod">
          <ac:chgData name="Boot, C.R.L. (Cécile)" userId="S::crl.boot@amsterdamumc.nl::0ae78bbd-a9c3-4c9c-a83f-071809d1439c" providerId="AD" clId="Web-{7896B991-43DB-8961-A739-6A8503BDCD37}" dt="2025-01-09T07:56:53.508" v="180" actId="1076"/>
          <ac:spMkLst>
            <pc:docMk/>
            <pc:sldMk cId="2165765324" sldId="310"/>
            <ac:spMk id="12" creationId="{00000000-0000-0000-0000-000000000000}"/>
          </ac:spMkLst>
        </pc:spChg>
        <pc:spChg chg="mod">
          <ac:chgData name="Boot, C.R.L. (Cécile)" userId="S::crl.boot@amsterdamumc.nl::0ae78bbd-a9c3-4c9c-a83f-071809d1439c" providerId="AD" clId="Web-{7896B991-43DB-8961-A739-6A8503BDCD37}" dt="2025-01-09T07:56:44.789" v="176" actId="1076"/>
          <ac:spMkLst>
            <pc:docMk/>
            <pc:sldMk cId="2165765324" sldId="310"/>
            <ac:spMk id="15" creationId="{00000000-0000-0000-0000-000000000000}"/>
          </ac:spMkLst>
        </pc:spChg>
        <pc:spChg chg="mod">
          <ac:chgData name="Boot, C.R.L. (Cécile)" userId="S::crl.boot@amsterdamumc.nl::0ae78bbd-a9c3-4c9c-a83f-071809d1439c" providerId="AD" clId="Web-{7896B991-43DB-8961-A739-6A8503BDCD37}" dt="2025-01-09T07:57:02.040" v="181" actId="1076"/>
          <ac:spMkLst>
            <pc:docMk/>
            <pc:sldMk cId="2165765324" sldId="310"/>
            <ac:spMk id="16" creationId="{00000000-0000-0000-0000-000000000000}"/>
          </ac:spMkLst>
        </pc:spChg>
      </pc:sldChg>
      <pc:sldChg chg="delSp modSp">
        <pc:chgData name="Boot, C.R.L. (Cécile)" userId="S::crl.boot@amsterdamumc.nl::0ae78bbd-a9c3-4c9c-a83f-071809d1439c" providerId="AD" clId="Web-{7896B991-43DB-8961-A739-6A8503BDCD37}" dt="2025-01-09T07:50:50.214" v="72" actId="14100"/>
        <pc:sldMkLst>
          <pc:docMk/>
          <pc:sldMk cId="1911989498" sldId="336"/>
        </pc:sldMkLst>
        <pc:spChg chg="mod">
          <ac:chgData name="Boot, C.R.L. (Cécile)" userId="S::crl.boot@amsterdamumc.nl::0ae78bbd-a9c3-4c9c-a83f-071809d1439c" providerId="AD" clId="Web-{7896B991-43DB-8961-A739-6A8503BDCD37}" dt="2025-01-09T07:50:50.214" v="72" actId="14100"/>
          <ac:spMkLst>
            <pc:docMk/>
            <pc:sldMk cId="1911989498" sldId="336"/>
            <ac:spMk id="6" creationId="{8C1CA8D9-7E8F-F0F7-EF01-1C8C0F4786FE}"/>
          </ac:spMkLst>
        </pc:spChg>
        <pc:spChg chg="mod">
          <ac:chgData name="Boot, C.R.L. (Cécile)" userId="S::crl.boot@amsterdamumc.nl::0ae78bbd-a9c3-4c9c-a83f-071809d1439c" providerId="AD" clId="Web-{7896B991-43DB-8961-A739-6A8503BDCD37}" dt="2025-01-09T07:50:27.213" v="69" actId="20577"/>
          <ac:spMkLst>
            <pc:docMk/>
            <pc:sldMk cId="1911989498" sldId="336"/>
            <ac:spMk id="7" creationId="{2A727287-EB9A-FE24-E555-D471BE9DB836}"/>
          </ac:spMkLst>
        </pc:spChg>
        <pc:spChg chg="mod">
          <ac:chgData name="Boot, C.R.L. (Cécile)" userId="S::crl.boot@amsterdamumc.nl::0ae78bbd-a9c3-4c9c-a83f-071809d1439c" providerId="AD" clId="Web-{7896B991-43DB-8961-A739-6A8503BDCD37}" dt="2025-01-09T07:50:41.120" v="71" actId="14100"/>
          <ac:spMkLst>
            <pc:docMk/>
            <pc:sldMk cId="1911989498" sldId="336"/>
            <ac:spMk id="8" creationId="{00000000-0000-0000-0000-000000000000}"/>
          </ac:spMkLst>
        </pc:spChg>
        <pc:spChg chg="mod">
          <ac:chgData name="Boot, C.R.L. (Cécile)" userId="S::crl.boot@amsterdamumc.nl::0ae78bbd-a9c3-4c9c-a83f-071809d1439c" providerId="AD" clId="Web-{7896B991-43DB-8961-A739-6A8503BDCD37}" dt="2025-01-09T07:50:23.291" v="66" actId="20577"/>
          <ac:spMkLst>
            <pc:docMk/>
            <pc:sldMk cId="1911989498" sldId="336"/>
            <ac:spMk id="9" creationId="{7FC85C98-7F01-1F2C-A70F-3DB91B31D19B}"/>
          </ac:spMkLst>
        </pc:spChg>
        <pc:spChg chg="del">
          <ac:chgData name="Boot, C.R.L. (Cécile)" userId="S::crl.boot@amsterdamumc.nl::0ae78bbd-a9c3-4c9c-a83f-071809d1439c" providerId="AD" clId="Web-{7896B991-43DB-8961-A739-6A8503BDCD37}" dt="2025-01-09T07:49:59.556" v="47"/>
          <ac:spMkLst>
            <pc:docMk/>
            <pc:sldMk cId="1911989498" sldId="336"/>
            <ac:spMk id="11" creationId="{8FFE84ED-A6AF-8074-CF7F-445E07CE0956}"/>
          </ac:spMkLst>
        </pc:spChg>
        <pc:spChg chg="del">
          <ac:chgData name="Boot, C.R.L. (Cécile)" userId="S::crl.boot@amsterdamumc.nl::0ae78bbd-a9c3-4c9c-a83f-071809d1439c" providerId="AD" clId="Web-{7896B991-43DB-8961-A739-6A8503BDCD37}" dt="2025-01-09T07:50:01.603" v="48"/>
          <ac:spMkLst>
            <pc:docMk/>
            <pc:sldMk cId="1911989498" sldId="336"/>
            <ac:spMk id="12" creationId="{EF845C0E-FB90-7E3B-1324-CBA42D5E4CFD}"/>
          </ac:spMkLst>
        </pc:spChg>
      </pc:sldChg>
      <pc:sldChg chg="modSp delAnim">
        <pc:chgData name="Boot, C.R.L. (Cécile)" userId="S::crl.boot@amsterdamumc.nl::0ae78bbd-a9c3-4c9c-a83f-071809d1439c" providerId="AD" clId="Web-{7896B991-43DB-8961-A739-6A8503BDCD37}" dt="2025-01-09T07:58:20.012" v="209"/>
        <pc:sldMkLst>
          <pc:docMk/>
          <pc:sldMk cId="2027100480" sldId="343"/>
        </pc:sldMkLst>
        <pc:spChg chg="mod">
          <ac:chgData name="Boot, C.R.L. (Cécile)" userId="S::crl.boot@amsterdamumc.nl::0ae78bbd-a9c3-4c9c-a83f-071809d1439c" providerId="AD" clId="Web-{7896B991-43DB-8961-A739-6A8503BDCD37}" dt="2025-01-09T07:42:16.226" v="13" actId="20577"/>
          <ac:spMkLst>
            <pc:docMk/>
            <pc:sldMk cId="2027100480" sldId="343"/>
            <ac:spMk id="5" creationId="{59CF4C68-87FF-8B80-64E9-8647786BE065}"/>
          </ac:spMkLst>
        </pc:spChg>
      </pc:sldChg>
      <pc:sldChg chg="delAnim">
        <pc:chgData name="Boot, C.R.L. (Cécile)" userId="S::crl.boot@amsterdamumc.nl::0ae78bbd-a9c3-4c9c-a83f-071809d1439c" providerId="AD" clId="Web-{7896B991-43DB-8961-A739-6A8503BDCD37}" dt="2025-01-09T07:57:48.245" v="198"/>
        <pc:sldMkLst>
          <pc:docMk/>
          <pc:sldMk cId="3800130275" sldId="345"/>
        </pc:sldMkLst>
      </pc:sldChg>
      <pc:sldChg chg="delAnim">
        <pc:chgData name="Boot, C.R.L. (Cécile)" userId="S::crl.boot@amsterdamumc.nl::0ae78bbd-a9c3-4c9c-a83f-071809d1439c" providerId="AD" clId="Web-{7896B991-43DB-8961-A739-6A8503BDCD37}" dt="2025-01-09T07:57:56.604" v="202"/>
        <pc:sldMkLst>
          <pc:docMk/>
          <pc:sldMk cId="3206589292" sldId="347"/>
        </pc:sldMkLst>
      </pc:sldChg>
      <pc:sldChg chg="delAnim">
        <pc:chgData name="Boot, C.R.L. (Cécile)" userId="S::crl.boot@amsterdamumc.nl::0ae78bbd-a9c3-4c9c-a83f-071809d1439c" providerId="AD" clId="Web-{7896B991-43DB-8961-A739-6A8503BDCD37}" dt="2025-01-09T07:58:46.622" v="210"/>
        <pc:sldMkLst>
          <pc:docMk/>
          <pc:sldMk cId="1955764562" sldId="351"/>
        </pc:sldMkLst>
      </pc:sldChg>
      <pc:sldChg chg="delAnim">
        <pc:chgData name="Boot, C.R.L. (Cécile)" userId="S::crl.boot@amsterdamumc.nl::0ae78bbd-a9c3-4c9c-a83f-071809d1439c" providerId="AD" clId="Web-{7896B991-43DB-8961-A739-6A8503BDCD37}" dt="2025-01-09T07:57:28.853" v="190"/>
        <pc:sldMkLst>
          <pc:docMk/>
          <pc:sldMk cId="3768128152" sldId="354"/>
        </pc:sldMkLst>
      </pc:sldChg>
      <pc:sldChg chg="delSp modSp">
        <pc:chgData name="Boot, C.R.L. (Cécile)" userId="S::crl.boot@amsterdamumc.nl::0ae78bbd-a9c3-4c9c-a83f-071809d1439c" providerId="AD" clId="Web-{7896B991-43DB-8961-A739-6A8503BDCD37}" dt="2025-01-09T07:46:28.064" v="46" actId="20577"/>
        <pc:sldMkLst>
          <pc:docMk/>
          <pc:sldMk cId="3184517981" sldId="359"/>
        </pc:sldMkLst>
        <pc:spChg chg="mod">
          <ac:chgData name="Boot, C.R.L. (Cécile)" userId="S::crl.boot@amsterdamumc.nl::0ae78bbd-a9c3-4c9c-a83f-071809d1439c" providerId="AD" clId="Web-{7896B991-43DB-8961-A739-6A8503BDCD37}" dt="2025-01-09T07:46:28.064" v="46" actId="20577"/>
          <ac:spMkLst>
            <pc:docMk/>
            <pc:sldMk cId="3184517981" sldId="359"/>
            <ac:spMk id="3" creationId="{4F4455F2-4744-D02F-FCC3-AE58506F52CD}"/>
          </ac:spMkLst>
        </pc:spChg>
        <pc:spChg chg="del">
          <ac:chgData name="Boot, C.R.L. (Cécile)" userId="S::crl.boot@amsterdamumc.nl::0ae78bbd-a9c3-4c9c-a83f-071809d1439c" providerId="AD" clId="Web-{7896B991-43DB-8961-A739-6A8503BDCD37}" dt="2025-01-09T07:41:33.944" v="2"/>
          <ac:spMkLst>
            <pc:docMk/>
            <pc:sldMk cId="3184517981" sldId="359"/>
            <ac:spMk id="5" creationId="{D3154160-AF5A-FF24-3FD4-E2982E36CCF0}"/>
          </ac:spMkLst>
        </pc:spChg>
      </pc:sldChg>
      <pc:sldChg chg="delAnim">
        <pc:chgData name="Boot, C.R.L. (Cécile)" userId="S::crl.boot@amsterdamumc.nl::0ae78bbd-a9c3-4c9c-a83f-071809d1439c" providerId="AD" clId="Web-{7896B991-43DB-8961-A739-6A8503BDCD37}" dt="2025-01-09T07:57:21.666" v="189"/>
        <pc:sldMkLst>
          <pc:docMk/>
          <pc:sldMk cId="854213583" sldId="360"/>
        </pc:sldMkLst>
      </pc:sldChg>
      <pc:sldChg chg="delSp modSp">
        <pc:chgData name="Boot, C.R.L. (Cécile)" userId="S::crl.boot@amsterdamumc.nl::0ae78bbd-a9c3-4c9c-a83f-071809d1439c" providerId="AD" clId="Web-{7896B991-43DB-8961-A739-6A8503BDCD37}" dt="2025-01-09T07:45:43.609" v="43" actId="20577"/>
        <pc:sldMkLst>
          <pc:docMk/>
          <pc:sldMk cId="673910292" sldId="361"/>
        </pc:sldMkLst>
        <pc:spChg chg="mod">
          <ac:chgData name="Boot, C.R.L. (Cécile)" userId="S::crl.boot@amsterdamumc.nl::0ae78bbd-a9c3-4c9c-a83f-071809d1439c" providerId="AD" clId="Web-{7896B991-43DB-8961-A739-6A8503BDCD37}" dt="2025-01-09T07:45:43.609" v="43" actId="20577"/>
          <ac:spMkLst>
            <pc:docMk/>
            <pc:sldMk cId="673910292" sldId="361"/>
            <ac:spMk id="3" creationId="{4F4455F2-4744-D02F-FCC3-AE58506F52CD}"/>
          </ac:spMkLst>
        </pc:spChg>
        <pc:spChg chg="del">
          <ac:chgData name="Boot, C.R.L. (Cécile)" userId="S::crl.boot@amsterdamumc.nl::0ae78bbd-a9c3-4c9c-a83f-071809d1439c" providerId="AD" clId="Web-{7896B991-43DB-8961-A739-6A8503BDCD37}" dt="2025-01-09T07:41:04.208" v="1"/>
          <ac:spMkLst>
            <pc:docMk/>
            <pc:sldMk cId="673910292" sldId="361"/>
            <ac:spMk id="4" creationId="{FF87147B-B964-0FA5-5620-ED2CC5550737}"/>
          </ac:spMkLst>
        </pc:spChg>
      </pc:sldChg>
      <pc:sldChg chg="modSp">
        <pc:chgData name="Boot, C.R.L. (Cécile)" userId="S::crl.boot@amsterdamumc.nl::0ae78bbd-a9c3-4c9c-a83f-071809d1439c" providerId="AD" clId="Web-{7896B991-43DB-8961-A739-6A8503BDCD37}" dt="2025-01-09T08:00:42.970" v="246" actId="20577"/>
        <pc:sldMkLst>
          <pc:docMk/>
          <pc:sldMk cId="1099684614" sldId="362"/>
        </pc:sldMkLst>
        <pc:spChg chg="mod">
          <ac:chgData name="Boot, C.R.L. (Cécile)" userId="S::crl.boot@amsterdamumc.nl::0ae78bbd-a9c3-4c9c-a83f-071809d1439c" providerId="AD" clId="Web-{7896B991-43DB-8961-A739-6A8503BDCD37}" dt="2025-01-09T08:00:42.970" v="246" actId="20577"/>
          <ac:spMkLst>
            <pc:docMk/>
            <pc:sldMk cId="1099684614" sldId="362"/>
            <ac:spMk id="5" creationId="{00000000-0000-0000-0000-000000000000}"/>
          </ac:spMkLst>
        </pc:spChg>
      </pc:sldChg>
      <pc:sldChg chg="delAnim">
        <pc:chgData name="Boot, C.R.L. (Cécile)" userId="S::crl.boot@amsterdamumc.nl::0ae78bbd-a9c3-4c9c-a83f-071809d1439c" providerId="AD" clId="Web-{7896B991-43DB-8961-A739-6A8503BDCD37}" dt="2025-01-09T07:57:40.901" v="194"/>
        <pc:sldMkLst>
          <pc:docMk/>
          <pc:sldMk cId="3652613710" sldId="363"/>
        </pc:sldMkLst>
      </pc:sldChg>
      <pc:sldChg chg="modSp">
        <pc:chgData name="Boot, C.R.L. (Cécile)" userId="S::crl.boot@amsterdamumc.nl::0ae78bbd-a9c3-4c9c-a83f-071809d1439c" providerId="AD" clId="Web-{7896B991-43DB-8961-A739-6A8503BDCD37}" dt="2025-01-09T07:51:20.434" v="136" actId="20577"/>
        <pc:sldMkLst>
          <pc:docMk/>
          <pc:sldMk cId="2019193476" sldId="364"/>
        </pc:sldMkLst>
        <pc:spChg chg="mod">
          <ac:chgData name="Boot, C.R.L. (Cécile)" userId="S::crl.boot@amsterdamumc.nl::0ae78bbd-a9c3-4c9c-a83f-071809d1439c" providerId="AD" clId="Web-{7896B991-43DB-8961-A739-6A8503BDCD37}" dt="2025-01-09T07:51:20.434" v="136" actId="20577"/>
          <ac:spMkLst>
            <pc:docMk/>
            <pc:sldMk cId="2019193476" sldId="364"/>
            <ac:spMk id="4" creationId="{ADCBCC91-25F5-6BA4-8F9A-7FD2F4CDC3F1}"/>
          </ac:spMkLst>
        </pc:spChg>
      </pc:sldChg>
      <pc:sldChg chg="modSp">
        <pc:chgData name="Boot, C.R.L. (Cécile)" userId="S::crl.boot@amsterdamumc.nl::0ae78bbd-a9c3-4c9c-a83f-071809d1439c" providerId="AD" clId="Web-{7896B991-43DB-8961-A739-6A8503BDCD37}" dt="2025-01-09T07:44:07.481" v="17" actId="20577"/>
        <pc:sldMkLst>
          <pc:docMk/>
          <pc:sldMk cId="3636986081" sldId="365"/>
        </pc:sldMkLst>
        <pc:spChg chg="mod">
          <ac:chgData name="Boot, C.R.L. (Cécile)" userId="S::crl.boot@amsterdamumc.nl::0ae78bbd-a9c3-4c9c-a83f-071809d1439c" providerId="AD" clId="Web-{7896B991-43DB-8961-A739-6A8503BDCD37}" dt="2025-01-09T07:44:07.481" v="17" actId="20577"/>
          <ac:spMkLst>
            <pc:docMk/>
            <pc:sldMk cId="3636986081" sldId="365"/>
            <ac:spMk id="3" creationId="{88542F1F-88A5-B241-12E1-11AF18A2B0E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943FF59E-DA44-46EE-BAE0-CDF28FAF25A6}" type="datetimeFigureOut">
              <a:rPr lang="en-GB" smtClean="0"/>
              <a:t>13/01/2025</a:t>
            </a:fld>
            <a:endParaRPr lang="en-GB"/>
          </a:p>
        </p:txBody>
      </p:sp>
      <p:sp>
        <p:nvSpPr>
          <p:cNvPr id="4" name="Tijdelijke aanduiding voor dia-afbeelding 3"/>
          <p:cNvSpPr>
            <a:spLocks noGrp="1" noRot="1" noChangeAspect="1"/>
          </p:cNvSpPr>
          <p:nvPr>
            <p:ph type="sldImg" idx="2"/>
          </p:nvPr>
        </p:nvSpPr>
        <p:spPr>
          <a:xfrm>
            <a:off x="2900363" y="857250"/>
            <a:ext cx="3343275"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870D0C17-6B1C-4438-B0FE-F985D3B71B00}" type="slidenum">
              <a:rPr lang="en-GB" smtClean="0"/>
              <a:t>‹#›</a:t>
            </a:fld>
            <a:endParaRPr lang="en-GB"/>
          </a:p>
        </p:txBody>
      </p:sp>
    </p:spTree>
    <p:extLst>
      <p:ext uri="{BB962C8B-B14F-4D97-AF65-F5344CB8AC3E}">
        <p14:creationId xmlns:p14="http://schemas.microsoft.com/office/powerpoint/2010/main" val="1665549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solidFill>
                <a:srgbClr val="7030A0"/>
              </a:solidFill>
            </a:endParaRP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a:t>
            </a:fld>
            <a:endParaRPr lang="en-GB"/>
          </a:p>
        </p:txBody>
      </p:sp>
    </p:spTree>
    <p:extLst>
      <p:ext uri="{BB962C8B-B14F-4D97-AF65-F5344CB8AC3E}">
        <p14:creationId xmlns:p14="http://schemas.microsoft.com/office/powerpoint/2010/main" val="41422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10</a:t>
            </a:fld>
            <a:endParaRPr lang="en-GB"/>
          </a:p>
        </p:txBody>
      </p:sp>
    </p:spTree>
    <p:extLst>
      <p:ext uri="{BB962C8B-B14F-4D97-AF65-F5344CB8AC3E}">
        <p14:creationId xmlns:p14="http://schemas.microsoft.com/office/powerpoint/2010/main" val="170668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r>
              <a:rPr lang="nl-NL" dirty="0"/>
              <a:t>Bespreek met de groep of het is gelukt om de acties toe te passen en of de situatie verbeterd is. Vraag wat wel en niet goed ging en of de knelpunten verholpen zijn. Indien iets niet is gelukt, bespreek dan hoe ze ervoor kan zorgen dat het wel lukt. Stel (indien nodig) het actieplan bij of stel vervolgstappen op. </a:t>
            </a:r>
          </a:p>
          <a:p>
            <a:r>
              <a:rPr lang="nl-NL" dirty="0"/>
              <a:t>Behaalde</a:t>
            </a:r>
            <a:r>
              <a:rPr lang="nl-NL" baseline="0" dirty="0"/>
              <a:t> resultaten mogen natuurlijk gevierd worden!</a:t>
            </a:r>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11</a:t>
            </a:fld>
            <a:endParaRPr lang="en-GB"/>
          </a:p>
        </p:txBody>
      </p:sp>
    </p:spTree>
    <p:extLst>
      <p:ext uri="{BB962C8B-B14F-4D97-AF65-F5344CB8AC3E}">
        <p14:creationId xmlns:p14="http://schemas.microsoft.com/office/powerpoint/2010/main" val="2424899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13</a:t>
            </a:fld>
            <a:endParaRPr lang="en-GB"/>
          </a:p>
        </p:txBody>
      </p:sp>
    </p:spTree>
    <p:extLst>
      <p:ext uri="{BB962C8B-B14F-4D97-AF65-F5344CB8AC3E}">
        <p14:creationId xmlns:p14="http://schemas.microsoft.com/office/powerpoint/2010/main" val="2971845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15</a:t>
            </a:fld>
            <a:endParaRPr lang="en-GB"/>
          </a:p>
        </p:txBody>
      </p:sp>
    </p:spTree>
    <p:extLst>
      <p:ext uri="{BB962C8B-B14F-4D97-AF65-F5344CB8AC3E}">
        <p14:creationId xmlns:p14="http://schemas.microsoft.com/office/powerpoint/2010/main" val="3125027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baseline="0"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16</a:t>
            </a:fld>
            <a:endParaRPr lang="en-GB"/>
          </a:p>
        </p:txBody>
      </p:sp>
    </p:spTree>
    <p:extLst>
      <p:ext uri="{BB962C8B-B14F-4D97-AF65-F5344CB8AC3E}">
        <p14:creationId xmlns:p14="http://schemas.microsoft.com/office/powerpoint/2010/main" val="3762605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17</a:t>
            </a:fld>
            <a:endParaRPr lang="en-GB"/>
          </a:p>
        </p:txBody>
      </p:sp>
    </p:spTree>
    <p:extLst>
      <p:ext uri="{BB962C8B-B14F-4D97-AF65-F5344CB8AC3E}">
        <p14:creationId xmlns:p14="http://schemas.microsoft.com/office/powerpoint/2010/main" val="399096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Vraag goed door:</a:t>
            </a:r>
          </a:p>
          <a:p>
            <a:pPr marL="171450" indent="-171450">
              <a:buFontTx/>
              <a:buChar char="-"/>
            </a:pPr>
            <a:r>
              <a:rPr lang="nl-NL" sz="1200" kern="1200" dirty="0">
                <a:solidFill>
                  <a:schemeClr val="tx1"/>
                </a:solidFill>
                <a:effectLst/>
                <a:latin typeface="+mn-lt"/>
                <a:ea typeface="+mn-ea"/>
                <a:cs typeface="+mn-cs"/>
              </a:rPr>
              <a:t>Hoe vaak komt het voor (dagelijks/wekelijks)</a:t>
            </a:r>
          </a:p>
          <a:p>
            <a:pPr marL="171450" indent="-171450">
              <a:buFontTx/>
              <a:buChar char="-"/>
            </a:pPr>
            <a:r>
              <a:rPr lang="nl-NL" sz="1200" kern="1200" dirty="0">
                <a:solidFill>
                  <a:schemeClr val="tx1"/>
                </a:solidFill>
                <a:effectLst/>
                <a:latin typeface="+mn-lt"/>
                <a:ea typeface="+mn-ea"/>
                <a:cs typeface="+mn-cs"/>
              </a:rPr>
              <a:t>Op welk moment (bij de overdracht,</a:t>
            </a:r>
            <a:r>
              <a:rPr lang="nl-NL" sz="1200" kern="1200" baseline="0" dirty="0">
                <a:solidFill>
                  <a:schemeClr val="tx1"/>
                </a:solidFill>
                <a:effectLst/>
                <a:latin typeface="+mn-lt"/>
                <a:ea typeface="+mn-ea"/>
                <a:cs typeface="+mn-cs"/>
              </a:rPr>
              <a:t> ‘s ochtends etc.)</a:t>
            </a:r>
          </a:p>
          <a:p>
            <a:pPr marL="171450" indent="-171450">
              <a:buFontTx/>
              <a:buChar char="-"/>
            </a:pPr>
            <a:r>
              <a:rPr lang="nl-NL" sz="1200" kern="1200" baseline="0" dirty="0">
                <a:solidFill>
                  <a:schemeClr val="tx1"/>
                </a:solidFill>
                <a:effectLst/>
                <a:latin typeface="+mn-lt"/>
                <a:ea typeface="+mn-ea"/>
                <a:cs typeface="+mn-cs"/>
              </a:rPr>
              <a:t>Ligt het binnen de beïnvloedingsfeer?</a:t>
            </a:r>
          </a:p>
          <a:p>
            <a:pPr marL="171450" indent="-171450">
              <a:buFontTx/>
              <a:buChar char="-"/>
            </a:pPr>
            <a:r>
              <a:rPr lang="nl-NL" sz="1200" kern="1200" dirty="0">
                <a:solidFill>
                  <a:schemeClr val="tx1"/>
                </a:solidFill>
                <a:effectLst/>
                <a:latin typeface="+mn-lt"/>
                <a:ea typeface="+mn-ea"/>
                <a:cs typeface="+mn-cs"/>
              </a:rPr>
              <a:t>Maak het helder en specifiek. </a:t>
            </a:r>
            <a:endParaRPr lang="nl-NL" dirty="0"/>
          </a:p>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18</a:t>
            </a:fld>
            <a:endParaRPr lang="en-GB"/>
          </a:p>
        </p:txBody>
      </p:sp>
    </p:spTree>
    <p:extLst>
      <p:ext uri="{BB962C8B-B14F-4D97-AF65-F5344CB8AC3E}">
        <p14:creationId xmlns:p14="http://schemas.microsoft.com/office/powerpoint/2010/main" val="1708262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19</a:t>
            </a:fld>
            <a:endParaRPr lang="en-GB"/>
          </a:p>
        </p:txBody>
      </p:sp>
    </p:spTree>
    <p:extLst>
      <p:ext uri="{BB962C8B-B14F-4D97-AF65-F5344CB8AC3E}">
        <p14:creationId xmlns:p14="http://schemas.microsoft.com/office/powerpoint/2010/main" val="8776934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20</a:t>
            </a:fld>
            <a:endParaRPr lang="en-GB"/>
          </a:p>
        </p:txBody>
      </p:sp>
    </p:spTree>
    <p:extLst>
      <p:ext uri="{BB962C8B-B14F-4D97-AF65-F5344CB8AC3E}">
        <p14:creationId xmlns:p14="http://schemas.microsoft.com/office/powerpoint/2010/main" val="35655389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21</a:t>
            </a:fld>
            <a:endParaRPr lang="en-GB"/>
          </a:p>
        </p:txBody>
      </p:sp>
    </p:spTree>
    <p:extLst>
      <p:ext uri="{BB962C8B-B14F-4D97-AF65-F5344CB8AC3E}">
        <p14:creationId xmlns:p14="http://schemas.microsoft.com/office/powerpoint/2010/main" val="236723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solidFill>
                <a:srgbClr val="7030A0"/>
              </a:solidFill>
            </a:endParaRP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2</a:t>
            </a:fld>
            <a:endParaRPr lang="en-GB"/>
          </a:p>
        </p:txBody>
      </p:sp>
    </p:spTree>
    <p:extLst>
      <p:ext uri="{BB962C8B-B14F-4D97-AF65-F5344CB8AC3E}">
        <p14:creationId xmlns:p14="http://schemas.microsoft.com/office/powerpoint/2010/main" val="37750186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23</a:t>
            </a:fld>
            <a:endParaRPr lang="en-GB"/>
          </a:p>
        </p:txBody>
      </p:sp>
    </p:spTree>
    <p:extLst>
      <p:ext uri="{BB962C8B-B14F-4D97-AF65-F5344CB8AC3E}">
        <p14:creationId xmlns:p14="http://schemas.microsoft.com/office/powerpoint/2010/main" val="42226967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24</a:t>
            </a:fld>
            <a:endParaRPr lang="en-GB"/>
          </a:p>
        </p:txBody>
      </p:sp>
    </p:spTree>
    <p:extLst>
      <p:ext uri="{BB962C8B-B14F-4D97-AF65-F5344CB8AC3E}">
        <p14:creationId xmlns:p14="http://schemas.microsoft.com/office/powerpoint/2010/main" val="877896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solidFill>
                <a:srgbClr val="7030A0"/>
              </a:solidFill>
            </a:endParaRP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3</a:t>
            </a:fld>
            <a:endParaRPr lang="en-GB"/>
          </a:p>
        </p:txBody>
      </p:sp>
    </p:spTree>
    <p:extLst>
      <p:ext uri="{BB962C8B-B14F-4D97-AF65-F5344CB8AC3E}">
        <p14:creationId xmlns:p14="http://schemas.microsoft.com/office/powerpoint/2010/main" val="3359538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4</a:t>
            </a:fld>
            <a:endParaRPr lang="en-GB"/>
          </a:p>
        </p:txBody>
      </p:sp>
    </p:spTree>
    <p:extLst>
      <p:ext uri="{BB962C8B-B14F-4D97-AF65-F5344CB8AC3E}">
        <p14:creationId xmlns:p14="http://schemas.microsoft.com/office/powerpoint/2010/main" val="1149547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5</a:t>
            </a:fld>
            <a:endParaRPr lang="en-GB"/>
          </a:p>
        </p:txBody>
      </p:sp>
    </p:spTree>
    <p:extLst>
      <p:ext uri="{BB962C8B-B14F-4D97-AF65-F5344CB8AC3E}">
        <p14:creationId xmlns:p14="http://schemas.microsoft.com/office/powerpoint/2010/main" val="2784774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Het samen doen</a:t>
            </a:r>
          </a:p>
          <a:p>
            <a:r>
              <a:rPr lang="nl-NL" dirty="0"/>
              <a:t>Bv; samenwerken binnen het team, maar ook tussen teams om dat gevoel van samenhorigheid te hebben/houden. </a:t>
            </a:r>
          </a:p>
          <a:p>
            <a:endParaRPr lang="nl-NL" dirty="0"/>
          </a:p>
          <a:p>
            <a:r>
              <a:rPr lang="nl-NL" sz="1200" kern="1200" dirty="0">
                <a:solidFill>
                  <a:schemeClr val="tx1"/>
                </a:solidFill>
                <a:effectLst/>
                <a:latin typeface="+mn-lt"/>
                <a:ea typeface="+mn-ea"/>
                <a:cs typeface="+mn-cs"/>
              </a:rPr>
              <a:t>Vraag goed door:</a:t>
            </a:r>
          </a:p>
          <a:p>
            <a:pPr marL="171450" indent="-171450">
              <a:buFontTx/>
              <a:buChar char="-"/>
            </a:pPr>
            <a:r>
              <a:rPr lang="nl-NL" sz="1200" kern="1200" dirty="0">
                <a:solidFill>
                  <a:schemeClr val="tx1"/>
                </a:solidFill>
                <a:effectLst/>
                <a:latin typeface="+mn-lt"/>
                <a:ea typeface="+mn-ea"/>
                <a:cs typeface="+mn-cs"/>
              </a:rPr>
              <a:t>Hoe vaak komt het knelpunt voor (dagelijks/wekelijks)</a:t>
            </a:r>
          </a:p>
          <a:p>
            <a:pPr marL="171450" indent="-171450">
              <a:buFontTx/>
              <a:buChar char="-"/>
            </a:pPr>
            <a:r>
              <a:rPr lang="nl-NL" sz="1200" kern="1200" dirty="0">
                <a:solidFill>
                  <a:schemeClr val="tx1"/>
                </a:solidFill>
                <a:effectLst/>
                <a:latin typeface="+mn-lt"/>
                <a:ea typeface="+mn-ea"/>
                <a:cs typeface="+mn-cs"/>
              </a:rPr>
              <a:t>Op welk moment (bij de overdracht,</a:t>
            </a:r>
            <a:r>
              <a:rPr lang="nl-NL" sz="1200" kern="1200" baseline="0" dirty="0">
                <a:solidFill>
                  <a:schemeClr val="tx1"/>
                </a:solidFill>
                <a:effectLst/>
                <a:latin typeface="+mn-lt"/>
                <a:ea typeface="+mn-ea"/>
                <a:cs typeface="+mn-cs"/>
              </a:rPr>
              <a:t> ‘s ochtends etc.)</a:t>
            </a:r>
          </a:p>
          <a:p>
            <a:pPr marL="171450" indent="-171450">
              <a:buFontTx/>
              <a:buChar char="-"/>
            </a:pPr>
            <a:r>
              <a:rPr lang="nl-NL" sz="1200" kern="1200" baseline="0" dirty="0">
                <a:solidFill>
                  <a:schemeClr val="tx1"/>
                </a:solidFill>
                <a:effectLst/>
                <a:latin typeface="+mn-lt"/>
                <a:ea typeface="+mn-ea"/>
                <a:cs typeface="+mn-cs"/>
              </a:rPr>
              <a:t>Hoeveel last hebben jullie ervan?</a:t>
            </a:r>
          </a:p>
          <a:p>
            <a:pPr marL="171450" indent="-171450">
              <a:buFontTx/>
              <a:buChar char="-"/>
            </a:pPr>
            <a:r>
              <a:rPr lang="nl-NL" sz="1200" kern="1200" baseline="0" dirty="0">
                <a:solidFill>
                  <a:schemeClr val="tx1"/>
                </a:solidFill>
                <a:effectLst/>
                <a:latin typeface="+mn-lt"/>
                <a:ea typeface="+mn-ea"/>
                <a:cs typeface="+mn-cs"/>
              </a:rPr>
              <a:t>Ligt het binnen de beïnvloedingsfeer?</a:t>
            </a:r>
          </a:p>
          <a:p>
            <a:pPr marL="171450" indent="-171450">
              <a:buFontTx/>
              <a:buChar char="-"/>
            </a:pPr>
            <a:r>
              <a:rPr lang="nl-NL" sz="1200" kern="1200" dirty="0">
                <a:solidFill>
                  <a:schemeClr val="tx1"/>
                </a:solidFill>
                <a:effectLst/>
                <a:latin typeface="+mn-lt"/>
                <a:ea typeface="+mn-ea"/>
                <a:cs typeface="+mn-cs"/>
              </a:rPr>
              <a:t>Maak het helder en specifiek. </a:t>
            </a: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6</a:t>
            </a:fld>
            <a:endParaRPr lang="en-GB"/>
          </a:p>
        </p:txBody>
      </p:sp>
    </p:spTree>
    <p:extLst>
      <p:ext uri="{BB962C8B-B14F-4D97-AF65-F5344CB8AC3E}">
        <p14:creationId xmlns:p14="http://schemas.microsoft.com/office/powerpoint/2010/main" val="2301051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r>
              <a:rPr lang="nl-NL" b="1" dirty="0"/>
              <a:t>Blijven leren en ontwikkelen</a:t>
            </a:r>
          </a:p>
          <a:p>
            <a:r>
              <a:rPr lang="nl-NL" dirty="0"/>
              <a:t>Bv; willen doorgroeien in functie of meer leren over ziektebeelden </a:t>
            </a:r>
          </a:p>
          <a:p>
            <a:endParaRPr lang="nl-NL" dirty="0"/>
          </a:p>
          <a:p>
            <a:r>
              <a:rPr lang="nl-NL" i="1" dirty="0"/>
              <a:t>Benadrukken</a:t>
            </a:r>
            <a:r>
              <a:rPr lang="nl-NL" i="1" baseline="0" dirty="0"/>
              <a:t> tijdens train-de-trainer:</a:t>
            </a:r>
            <a:endParaRPr lang="en-GB" i="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err="1"/>
              <a:t>Bij</a:t>
            </a:r>
            <a:r>
              <a:rPr lang="en-GB" baseline="0" dirty="0"/>
              <a:t> </a:t>
            </a:r>
            <a:r>
              <a:rPr lang="en-GB" baseline="0" dirty="0" err="1"/>
              <a:t>waar</a:t>
            </a:r>
            <a:r>
              <a:rPr lang="en-GB" baseline="0" dirty="0"/>
              <a:t> “</a:t>
            </a:r>
            <a:r>
              <a:rPr lang="en-GB" baseline="0" dirty="0" err="1"/>
              <a:t>denk</a:t>
            </a:r>
            <a:r>
              <a:rPr lang="en-GB" baseline="0" dirty="0"/>
              <a:t> je </a:t>
            </a:r>
            <a:r>
              <a:rPr lang="en-GB" baseline="0" dirty="0" err="1"/>
              <a:t>aan</a:t>
            </a:r>
            <a:r>
              <a:rPr lang="en-GB" baseline="0" dirty="0"/>
              <a:t> </a:t>
            </a:r>
            <a:r>
              <a:rPr lang="en-GB" baseline="0" dirty="0" err="1"/>
              <a:t>staan</a:t>
            </a:r>
            <a:r>
              <a:rPr lang="en-GB" baseline="0" dirty="0"/>
              <a:t>” </a:t>
            </a:r>
            <a:r>
              <a:rPr lang="en-GB" baseline="0" dirty="0" err="1"/>
              <a:t>eigenlijk</a:t>
            </a:r>
            <a:r>
              <a:rPr lang="en-GB" baseline="0" dirty="0"/>
              <a:t> al </a:t>
            </a:r>
            <a:r>
              <a:rPr lang="en-GB" baseline="0" dirty="0" err="1"/>
              <a:t>oplossingen</a:t>
            </a:r>
            <a:r>
              <a:rPr lang="en-GB" baseline="0" dirty="0"/>
              <a:t>, maar het is de </a:t>
            </a:r>
            <a:r>
              <a:rPr lang="en-GB" baseline="0" dirty="0" err="1"/>
              <a:t>kunst</a:t>
            </a:r>
            <a:r>
              <a:rPr lang="en-GB" baseline="0" dirty="0"/>
              <a:t> om die </a:t>
            </a:r>
            <a:r>
              <a:rPr lang="en-GB" baseline="0" dirty="0" err="1"/>
              <a:t>hier</a:t>
            </a:r>
            <a:r>
              <a:rPr lang="en-GB" baseline="0" dirty="0"/>
              <a:t> nog even </a:t>
            </a:r>
            <a:r>
              <a:rPr lang="en-GB" baseline="0" dirty="0" err="1"/>
              <a:t>helemaal</a:t>
            </a:r>
            <a:r>
              <a:rPr lang="en-GB" baseline="0" dirty="0"/>
              <a:t> </a:t>
            </a:r>
            <a:r>
              <a:rPr lang="en-GB" baseline="0" dirty="0" err="1"/>
              <a:t>buiten</a:t>
            </a:r>
            <a:r>
              <a:rPr lang="en-GB" baseline="0" dirty="0"/>
              <a:t> </a:t>
            </a:r>
            <a:r>
              <a:rPr lang="en-GB" baseline="0" dirty="0" err="1"/>
              <a:t>beschouwing</a:t>
            </a:r>
            <a:r>
              <a:rPr lang="en-GB" baseline="0" dirty="0"/>
              <a:t> te </a:t>
            </a:r>
            <a:r>
              <a:rPr lang="en-GB" baseline="0" dirty="0" err="1"/>
              <a:t>laten</a:t>
            </a:r>
            <a:r>
              <a:rPr lang="en-GB" baseline="0" dirty="0"/>
              <a:t>, </a:t>
            </a:r>
            <a:r>
              <a:rPr lang="en-GB" baseline="0" dirty="0" err="1"/>
              <a:t>anders</a:t>
            </a:r>
            <a:r>
              <a:rPr lang="en-GB" baseline="0" dirty="0"/>
              <a:t> </a:t>
            </a:r>
            <a:r>
              <a:rPr lang="en-GB" baseline="0" dirty="0" err="1"/>
              <a:t>ga</a:t>
            </a:r>
            <a:r>
              <a:rPr lang="en-GB" baseline="0" dirty="0"/>
              <a:t> je te </a:t>
            </a:r>
            <a:r>
              <a:rPr lang="en-GB" baseline="0" dirty="0" err="1"/>
              <a:t>snel</a:t>
            </a:r>
            <a:r>
              <a:rPr lang="en-GB" baseline="0" dirty="0"/>
              <a:t> en </a:t>
            </a:r>
            <a:r>
              <a:rPr lang="en-GB" baseline="0" dirty="0" err="1"/>
              <a:t>sla</a:t>
            </a:r>
            <a:r>
              <a:rPr lang="en-GB" baseline="0" dirty="0"/>
              <a:t> je </a:t>
            </a:r>
            <a:r>
              <a:rPr lang="en-GB" baseline="0" dirty="0" err="1"/>
              <a:t>mogelijke</a:t>
            </a:r>
            <a:r>
              <a:rPr lang="en-GB" baseline="0" dirty="0"/>
              <a:t> </a:t>
            </a:r>
            <a:r>
              <a:rPr lang="en-GB" baseline="0" dirty="0" err="1"/>
              <a:t>oplossingen</a:t>
            </a:r>
            <a:r>
              <a:rPr lang="en-GB" baseline="0" dirty="0"/>
              <a:t> over.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r>
              <a:rPr lang="en-GB" baseline="0" dirty="0"/>
              <a:t>Het is de </a:t>
            </a:r>
            <a:r>
              <a:rPr lang="en-GB" baseline="0" dirty="0" err="1"/>
              <a:t>uitdaging</a:t>
            </a:r>
            <a:r>
              <a:rPr lang="en-GB" baseline="0" dirty="0"/>
              <a:t> om </a:t>
            </a:r>
            <a:r>
              <a:rPr lang="en-GB" baseline="0" dirty="0" err="1"/>
              <a:t>hier</a:t>
            </a:r>
            <a:r>
              <a:rPr lang="en-GB" baseline="0" dirty="0"/>
              <a:t> over </a:t>
            </a:r>
            <a:r>
              <a:rPr lang="en-GB" baseline="0" dirty="0" err="1"/>
              <a:t>knelpunten</a:t>
            </a:r>
            <a:r>
              <a:rPr lang="en-GB" baseline="0" dirty="0"/>
              <a:t> </a:t>
            </a:r>
            <a:r>
              <a:rPr lang="en-GB" baseline="0" dirty="0" err="1"/>
              <a:t>na</a:t>
            </a:r>
            <a:r>
              <a:rPr lang="en-GB" baseline="0" dirty="0"/>
              <a:t> te </a:t>
            </a:r>
            <a:r>
              <a:rPr lang="en-GB" baseline="0" dirty="0" err="1"/>
              <a:t>denken</a:t>
            </a:r>
            <a:r>
              <a:rPr lang="en-GB" baseline="0" dirty="0"/>
              <a:t>, “</a:t>
            </a:r>
            <a:r>
              <a:rPr lang="en-GB" baseline="0" dirty="0" err="1"/>
              <a:t>durven</a:t>
            </a:r>
            <a:r>
              <a:rPr lang="en-GB" baseline="0" dirty="0"/>
              <a:t> </a:t>
            </a:r>
            <a:r>
              <a:rPr lang="en-GB" baseline="0" dirty="0" err="1"/>
              <a:t>zeggen</a:t>
            </a:r>
            <a:r>
              <a:rPr lang="en-GB" baseline="0" dirty="0"/>
              <a:t> wat je </a:t>
            </a:r>
            <a:r>
              <a:rPr lang="en-GB" baseline="0" dirty="0" err="1"/>
              <a:t>denkt</a:t>
            </a:r>
            <a:r>
              <a:rPr lang="en-GB" baseline="0" dirty="0"/>
              <a:t>” is </a:t>
            </a:r>
            <a:r>
              <a:rPr lang="en-GB" baseline="0" dirty="0" err="1"/>
              <a:t>geen</a:t>
            </a:r>
            <a:r>
              <a:rPr lang="en-GB" baseline="0" dirty="0"/>
              <a:t> </a:t>
            </a:r>
            <a:r>
              <a:rPr lang="en-GB" baseline="0" dirty="0" err="1"/>
              <a:t>knelpunt</a:t>
            </a:r>
            <a:r>
              <a:rPr lang="en-GB" baseline="0" dirty="0"/>
              <a:t>. </a:t>
            </a:r>
            <a:r>
              <a:rPr lang="en-GB" baseline="0" dirty="0" err="1"/>
              <a:t>Als</a:t>
            </a:r>
            <a:r>
              <a:rPr lang="en-GB" baseline="0" dirty="0"/>
              <a:t> </a:t>
            </a:r>
            <a:r>
              <a:rPr lang="en-GB" baseline="0" dirty="0" err="1"/>
              <a:t>mensen</a:t>
            </a:r>
            <a:r>
              <a:rPr lang="en-GB" baseline="0" dirty="0"/>
              <a:t> </a:t>
            </a:r>
            <a:r>
              <a:rPr lang="en-GB" baseline="0" dirty="0" err="1"/>
              <a:t>dat</a:t>
            </a:r>
            <a:r>
              <a:rPr lang="en-GB" baseline="0" dirty="0"/>
              <a:t> </a:t>
            </a:r>
            <a:r>
              <a:rPr lang="en-GB" baseline="0" dirty="0" err="1"/>
              <a:t>niet</a:t>
            </a:r>
            <a:r>
              <a:rPr lang="en-GB" baseline="0" dirty="0"/>
              <a:t> </a:t>
            </a:r>
            <a:r>
              <a:rPr lang="en-GB" baseline="0" dirty="0" err="1"/>
              <a:t>durven</a:t>
            </a:r>
            <a:r>
              <a:rPr lang="en-GB" baseline="0" dirty="0"/>
              <a:t> </a:t>
            </a:r>
            <a:r>
              <a:rPr lang="en-GB" baseline="0" dirty="0" err="1"/>
              <a:t>wel</a:t>
            </a:r>
            <a:r>
              <a:rPr lang="en-GB" baseline="0" dirty="0"/>
              <a:t>. </a:t>
            </a:r>
          </a:p>
          <a:p>
            <a:endParaRPr lang="en-GB" baseline="0" dirty="0"/>
          </a:p>
          <a:p>
            <a:r>
              <a:rPr lang="en-GB" baseline="0" dirty="0" err="1"/>
              <a:t>Knelpunt</a:t>
            </a:r>
            <a:r>
              <a:rPr lang="en-GB" baseline="0" dirty="0"/>
              <a:t> is </a:t>
            </a:r>
            <a:r>
              <a:rPr lang="en-GB" baseline="0" dirty="0" err="1"/>
              <a:t>wellicht</a:t>
            </a:r>
            <a:r>
              <a:rPr lang="en-GB" baseline="0" dirty="0"/>
              <a:t>: </a:t>
            </a:r>
            <a:r>
              <a:rPr lang="en-GB" baseline="0" dirty="0" err="1"/>
              <a:t>er</a:t>
            </a:r>
            <a:r>
              <a:rPr lang="en-GB" baseline="0" dirty="0"/>
              <a:t> is </a:t>
            </a:r>
            <a:r>
              <a:rPr lang="en-GB" baseline="0" dirty="0" err="1"/>
              <a:t>soms</a:t>
            </a:r>
            <a:r>
              <a:rPr lang="en-GB" baseline="0" dirty="0"/>
              <a:t> te </a:t>
            </a:r>
            <a:r>
              <a:rPr lang="en-GB" baseline="0" dirty="0" err="1"/>
              <a:t>weinig</a:t>
            </a:r>
            <a:r>
              <a:rPr lang="en-GB" baseline="0" dirty="0"/>
              <a:t> </a:t>
            </a:r>
            <a:r>
              <a:rPr lang="en-GB" baseline="0" dirty="0" err="1"/>
              <a:t>kennis</a:t>
            </a:r>
            <a:r>
              <a:rPr lang="en-GB" baseline="0" dirty="0"/>
              <a:t> over </a:t>
            </a:r>
            <a:r>
              <a:rPr lang="en-GB" baseline="0" dirty="0" err="1"/>
              <a:t>medische</a:t>
            </a:r>
            <a:r>
              <a:rPr lang="en-GB" baseline="0" dirty="0"/>
              <a:t> </a:t>
            </a:r>
            <a:r>
              <a:rPr lang="en-GB" baseline="0" dirty="0" err="1"/>
              <a:t>handelingen</a:t>
            </a:r>
            <a:r>
              <a:rPr lang="en-GB" baseline="0" dirty="0"/>
              <a:t> in het team </a:t>
            </a:r>
            <a:r>
              <a:rPr lang="en-GB" baseline="0" dirty="0" err="1"/>
              <a:t>aanwezig</a:t>
            </a:r>
            <a:r>
              <a:rPr lang="en-GB" baseline="0" dirty="0"/>
              <a:t>/ te </a:t>
            </a:r>
            <a:r>
              <a:rPr lang="en-GB" baseline="0" dirty="0" err="1"/>
              <a:t>weinig</a:t>
            </a:r>
            <a:r>
              <a:rPr lang="en-GB" baseline="0" dirty="0"/>
              <a:t> </a:t>
            </a:r>
            <a:r>
              <a:rPr lang="en-GB" baseline="0" dirty="0" err="1"/>
              <a:t>mensen</a:t>
            </a:r>
            <a:r>
              <a:rPr lang="en-GB" baseline="0" dirty="0"/>
              <a:t> die </a:t>
            </a:r>
            <a:r>
              <a:rPr lang="en-GB" baseline="0" dirty="0" err="1"/>
              <a:t>dit</a:t>
            </a:r>
            <a:r>
              <a:rPr lang="en-GB" baseline="0" dirty="0"/>
              <a:t> </a:t>
            </a:r>
            <a:r>
              <a:rPr lang="en-GB" baseline="0" dirty="0" err="1"/>
              <a:t>beheersen</a:t>
            </a:r>
            <a:endParaRPr lang="en-GB" baseline="0"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7</a:t>
            </a:fld>
            <a:endParaRPr lang="en-GB"/>
          </a:p>
        </p:txBody>
      </p:sp>
    </p:spTree>
    <p:extLst>
      <p:ext uri="{BB962C8B-B14F-4D97-AF65-F5344CB8AC3E}">
        <p14:creationId xmlns:p14="http://schemas.microsoft.com/office/powerpoint/2010/main" val="2161907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r>
              <a:rPr lang="nl-NL" b="1" dirty="0"/>
              <a:t>Blijven leren en ontwikkelen</a:t>
            </a:r>
          </a:p>
          <a:p>
            <a:r>
              <a:rPr lang="nl-NL" dirty="0"/>
              <a:t>Bv; willen doorgroeien in functie of meer leren over ziektebeelden </a:t>
            </a:r>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8</a:t>
            </a:fld>
            <a:endParaRPr lang="en-GB"/>
          </a:p>
        </p:txBody>
      </p:sp>
    </p:spTree>
    <p:extLst>
      <p:ext uri="{BB962C8B-B14F-4D97-AF65-F5344CB8AC3E}">
        <p14:creationId xmlns:p14="http://schemas.microsoft.com/office/powerpoint/2010/main" val="49799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900363" y="857250"/>
            <a:ext cx="3343275" cy="2314575"/>
          </a:xfrm>
        </p:spPr>
      </p:sp>
      <p:sp>
        <p:nvSpPr>
          <p:cNvPr id="3" name="Tijdelijke aanduiding voor notities 2"/>
          <p:cNvSpPr>
            <a:spLocks noGrp="1"/>
          </p:cNvSpPr>
          <p:nvPr>
            <p:ph type="body" idx="1"/>
          </p:nvPr>
        </p:nvSpPr>
        <p:spPr/>
        <p:txBody>
          <a:bodyPr/>
          <a:lstStyle/>
          <a:p>
            <a:r>
              <a:rPr lang="nl-NL" b="1" dirty="0"/>
              <a:t>Gezonde werkomgeving</a:t>
            </a:r>
          </a:p>
          <a:p>
            <a:r>
              <a:rPr lang="nl-NL" dirty="0"/>
              <a:t>Bv; alles wat er in er in de werkomgeving voor zorgt dat jij prettig kunt werken; bijvoorbeeld; duidelijkheid over taken/rollen, rooster die past bij een gezonde werk-privé balans.</a:t>
            </a:r>
          </a:p>
          <a:p>
            <a:r>
              <a:rPr lang="nl-NL" dirty="0"/>
              <a:t>(materiaal, relaties, structuren</a:t>
            </a:r>
            <a:r>
              <a:rPr lang="nl-NL" baseline="0" dirty="0"/>
              <a:t> etc.)</a:t>
            </a:r>
          </a:p>
          <a:p>
            <a:endParaRPr lang="nl-NL" baseline="0" dirty="0"/>
          </a:p>
          <a:p>
            <a:r>
              <a:rPr lang="nl-NL" baseline="0" dirty="0"/>
              <a:t>Denk aan:</a:t>
            </a:r>
          </a:p>
          <a:p>
            <a:pPr marL="171450" indent="-171450">
              <a:buFont typeface="Arial" panose="020B0604020202020204" pitchFamily="34" charset="0"/>
              <a:buChar char="•"/>
            </a:pPr>
            <a:r>
              <a:rPr lang="nl-NL" dirty="0"/>
              <a:t>Arbeidsinhoud: het soort van taken, beslisruimte, duidelijkheid in taken en</a:t>
            </a:r>
            <a:r>
              <a:rPr lang="nl-NL" baseline="0" dirty="0"/>
              <a:t> rollen.</a:t>
            </a:r>
          </a:p>
          <a:p>
            <a:pPr marL="171450" indent="-171450">
              <a:buFont typeface="Arial" panose="020B0604020202020204" pitchFamily="34" charset="0"/>
              <a:buChar char="•"/>
            </a:pPr>
            <a:r>
              <a:rPr lang="nl-NL" dirty="0"/>
              <a:t>Arbeidsomstandigheden: de lichamelijke belasting, de mate van veiligheid en bescherming,</a:t>
            </a:r>
            <a:r>
              <a:rPr lang="nl-NL" baseline="0" dirty="0"/>
              <a:t> materiaal</a:t>
            </a:r>
            <a:r>
              <a:rPr lang="nl-NL" dirty="0"/>
              <a:t>.</a:t>
            </a:r>
          </a:p>
          <a:p>
            <a:pPr marL="171450" indent="-171450">
              <a:buFont typeface="Arial" panose="020B0604020202020204" pitchFamily="34" charset="0"/>
              <a:buChar char="•"/>
            </a:pPr>
            <a:r>
              <a:rPr lang="nl-NL" dirty="0"/>
              <a:t>Arbeidsvoorwaarden: afgesproken regelingen,</a:t>
            </a:r>
            <a:r>
              <a:rPr lang="nl-NL" baseline="0" dirty="0"/>
              <a:t> contractvormen, roosters. </a:t>
            </a:r>
          </a:p>
          <a:p>
            <a:pPr marL="171450" indent="-171450">
              <a:buFont typeface="Arial" panose="020B0604020202020204" pitchFamily="34" charset="0"/>
              <a:buChar char="•"/>
            </a:pPr>
            <a:r>
              <a:rPr lang="nl-NL" dirty="0"/>
              <a:t>Arbeidsverhoudingen: sociale klimaat in de zorginstelling, de mogelijkheden tot inspraak en medezeggenschap, bestaande structuren.</a:t>
            </a:r>
          </a:p>
          <a:p>
            <a:endParaRPr lang="nl-NL" dirty="0"/>
          </a:p>
        </p:txBody>
      </p:sp>
      <p:sp>
        <p:nvSpPr>
          <p:cNvPr id="4" name="Tijdelijke aanduiding voor dianummer 3"/>
          <p:cNvSpPr>
            <a:spLocks noGrp="1"/>
          </p:cNvSpPr>
          <p:nvPr>
            <p:ph type="sldNum" sz="quarter" idx="10"/>
          </p:nvPr>
        </p:nvSpPr>
        <p:spPr/>
        <p:txBody>
          <a:bodyPr/>
          <a:lstStyle/>
          <a:p>
            <a:fld id="{870D0C17-6B1C-4438-B0FE-F985D3B71B00}" type="slidenum">
              <a:rPr lang="en-GB" smtClean="0"/>
              <a:t>9</a:t>
            </a:fld>
            <a:endParaRPr lang="en-GB"/>
          </a:p>
        </p:txBody>
      </p:sp>
    </p:spTree>
    <p:extLst>
      <p:ext uri="{BB962C8B-B14F-4D97-AF65-F5344CB8AC3E}">
        <p14:creationId xmlns:p14="http://schemas.microsoft.com/office/powerpoint/2010/main" val="569040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9" name="Rectangle 8"/>
          <p:cNvSpPr/>
          <p:nvPr/>
        </p:nvSpPr>
        <p:spPr>
          <a:xfrm>
            <a:off x="0" y="1"/>
            <a:ext cx="9906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5160" y="1"/>
            <a:ext cx="9900842"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71475" y="4960137"/>
            <a:ext cx="6315075" cy="1463040"/>
          </a:xfrm>
        </p:spPr>
        <p:txBody>
          <a:bodyPr anchor="ctr">
            <a:normAutofit/>
          </a:bodyPr>
          <a:lstStyle>
            <a:lvl1pPr algn="r">
              <a:defRPr sz="4400" spc="200" baseline="0"/>
            </a:lvl1pPr>
          </a:lstStyle>
          <a:p>
            <a:r>
              <a:rPr lang="nl-NL"/>
              <a:t>Klik om stijl te bewerken</a:t>
            </a:r>
            <a:endParaRPr lang="en-US" dirty="0"/>
          </a:p>
        </p:txBody>
      </p:sp>
      <p:sp>
        <p:nvSpPr>
          <p:cNvPr id="3" name="Subtitle 2"/>
          <p:cNvSpPr>
            <a:spLocks noGrp="1"/>
          </p:cNvSpPr>
          <p:nvPr>
            <p:ph type="subTitle" idx="1"/>
          </p:nvPr>
        </p:nvSpPr>
        <p:spPr>
          <a:xfrm>
            <a:off x="6996113" y="4960137"/>
            <a:ext cx="2600325"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8AC2E383-7D95-42D1-8968-90A6027F63AD}" type="datetimeFigureOut">
              <a:rPr lang="en-GB" smtClean="0"/>
              <a:t>13/01/2025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cxnSp>
        <p:nvCxnSpPr>
          <p:cNvPr id="8" name="Straight Connector 7"/>
          <p:cNvCxnSpPr/>
          <p:nvPr/>
        </p:nvCxnSpPr>
        <p:spPr>
          <a:xfrm flipV="1">
            <a:off x="6814310"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1666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AC2E383-7D95-42D1-8968-90A6027F63AD}" type="datetimeFigureOut">
              <a:rPr lang="en-GB" smtClean="0"/>
              <a:t>13/01/2025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30970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762000"/>
            <a:ext cx="2135981"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804864" y="762000"/>
            <a:ext cx="6160294"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AC2E383-7D95-42D1-8968-90A6027F63AD}" type="datetimeFigureOut">
              <a:rPr lang="en-GB" smtClean="0"/>
              <a:t>13/01/2025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cxnSp>
        <p:nvCxnSpPr>
          <p:cNvPr id="7" name="Straight Connector 6"/>
          <p:cNvCxnSpPr/>
          <p:nvPr/>
        </p:nvCxnSpPr>
        <p:spPr>
          <a:xfrm rot="5400000" flipV="1">
            <a:off x="8172450" y="144988"/>
            <a:ext cx="0" cy="74295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9974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AC2E383-7D95-42D1-8968-90A6027F63AD}" type="datetimeFigureOut">
              <a:rPr lang="en-GB" smtClean="0"/>
              <a:t>13/01/2025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249729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1"/>
            <a:ext cx="9906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5160" y="1"/>
            <a:ext cx="9900842"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71475" y="4960137"/>
            <a:ext cx="6315075" cy="1463040"/>
          </a:xfrm>
        </p:spPr>
        <p:txBody>
          <a:bodyPr anchor="ctr">
            <a:normAutofit/>
          </a:bodyPr>
          <a:lstStyle>
            <a:lvl1pPr algn="r">
              <a:defRPr sz="4400" b="0" spc="200" baseline="0"/>
            </a:lvl1pPr>
          </a:lstStyle>
          <a:p>
            <a:r>
              <a:rPr lang="nl-NL"/>
              <a:t>Klik om stijl te bewerken</a:t>
            </a:r>
            <a:endParaRPr lang="en-US" dirty="0"/>
          </a:p>
        </p:txBody>
      </p:sp>
      <p:sp>
        <p:nvSpPr>
          <p:cNvPr id="3" name="Text Placeholder 2"/>
          <p:cNvSpPr>
            <a:spLocks noGrp="1"/>
          </p:cNvSpPr>
          <p:nvPr>
            <p:ph type="body" idx="1"/>
          </p:nvPr>
        </p:nvSpPr>
        <p:spPr>
          <a:xfrm>
            <a:off x="6996113" y="4960137"/>
            <a:ext cx="2600325"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8AC2E383-7D95-42D1-8968-90A6027F63AD}" type="datetimeFigureOut">
              <a:rPr lang="en-GB" smtClean="0"/>
              <a:t>13/01/2025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2960F6-905C-4C55-94D9-A432C99E7C0B}" type="slidenum">
              <a:rPr lang="en-GB" smtClean="0"/>
              <a:t>‹#›</a:t>
            </a:fld>
            <a:endParaRPr lang="en-GB"/>
          </a:p>
        </p:txBody>
      </p:sp>
      <p:cxnSp>
        <p:nvCxnSpPr>
          <p:cNvPr id="8" name="Straight Connector 7"/>
          <p:cNvCxnSpPr/>
          <p:nvPr/>
        </p:nvCxnSpPr>
        <p:spPr>
          <a:xfrm flipV="1">
            <a:off x="6814310"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7176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832104" y="585216"/>
            <a:ext cx="7897559"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832104" y="2286000"/>
            <a:ext cx="386334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866323" y="2286000"/>
            <a:ext cx="386334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AC2E383-7D95-42D1-8968-90A6027F63AD}" type="datetimeFigureOut">
              <a:rPr lang="en-GB" smtClean="0"/>
              <a:t>13/01/2025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2082678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832104" y="585216"/>
            <a:ext cx="7897559" cy="1499616"/>
          </a:xfrm>
        </p:spPr>
        <p:txBody>
          <a:bodyPr/>
          <a:lstStyle/>
          <a:p>
            <a:r>
              <a:rPr lang="nl-NL"/>
              <a:t>Klik om stijl te bewerken</a:t>
            </a:r>
            <a:endParaRPr lang="en-US" dirty="0"/>
          </a:p>
        </p:txBody>
      </p:sp>
      <p:sp>
        <p:nvSpPr>
          <p:cNvPr id="3" name="Text Placeholder 2"/>
          <p:cNvSpPr>
            <a:spLocks noGrp="1"/>
          </p:cNvSpPr>
          <p:nvPr>
            <p:ph type="body" idx="1"/>
          </p:nvPr>
        </p:nvSpPr>
        <p:spPr>
          <a:xfrm>
            <a:off x="832104" y="2179636"/>
            <a:ext cx="386334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2104" y="2967788"/>
            <a:ext cx="386334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866323" y="2179636"/>
            <a:ext cx="386334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Klikken om de tekststijl van het model te bewerken</a:t>
            </a:r>
          </a:p>
        </p:txBody>
      </p:sp>
      <p:sp>
        <p:nvSpPr>
          <p:cNvPr id="6" name="Content Placeholder 5"/>
          <p:cNvSpPr>
            <a:spLocks noGrp="1"/>
          </p:cNvSpPr>
          <p:nvPr>
            <p:ph sz="quarter" idx="4"/>
          </p:nvPr>
        </p:nvSpPr>
        <p:spPr>
          <a:xfrm>
            <a:off x="4866323" y="2967788"/>
            <a:ext cx="386334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AC2E383-7D95-42D1-8968-90A6027F63AD}" type="datetimeFigureOut">
              <a:rPr lang="en-GB" smtClean="0"/>
              <a:t>13/01/2025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2870309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8AC2E383-7D95-42D1-8968-90A6027F63AD}" type="datetimeFigureOut">
              <a:rPr lang="en-GB" smtClean="0"/>
              <a:t>13/01/2025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27065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C2E383-7D95-42D1-8968-90A6027F63AD}" type="datetimeFigureOut">
              <a:rPr lang="en-GB" smtClean="0"/>
              <a:t>13/01/2025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3415108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832104" y="471509"/>
            <a:ext cx="3566160" cy="1737360"/>
          </a:xfrm>
        </p:spPr>
        <p:txBody>
          <a:bodyPr>
            <a:noAutofit/>
          </a:bodyPr>
          <a:lstStyle>
            <a:lvl1pPr>
              <a:lnSpc>
                <a:spcPct val="80000"/>
              </a:lnSpc>
              <a:defRPr sz="3600"/>
            </a:lvl1pPr>
          </a:lstStyle>
          <a:p>
            <a:r>
              <a:rPr lang="nl-NL"/>
              <a:t>Klik om stijl te bewerken</a:t>
            </a:r>
            <a:endParaRPr lang="en-US" dirty="0"/>
          </a:p>
        </p:txBody>
      </p:sp>
      <p:sp>
        <p:nvSpPr>
          <p:cNvPr id="3" name="Content Placeholder 2"/>
          <p:cNvSpPr>
            <a:spLocks noGrp="1"/>
          </p:cNvSpPr>
          <p:nvPr>
            <p:ph idx="1"/>
          </p:nvPr>
        </p:nvSpPr>
        <p:spPr>
          <a:xfrm>
            <a:off x="4643437" y="822960"/>
            <a:ext cx="4613720"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2104" y="2257506"/>
            <a:ext cx="356616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AC2E383-7D95-42D1-8968-90A6027F63AD}" type="datetimeFigureOut">
              <a:rPr lang="en-GB" smtClean="0"/>
              <a:t>13/01/2025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2960F6-905C-4C55-94D9-A432C99E7C0B}" type="slidenum">
              <a:rPr lang="en-GB" smtClean="0"/>
              <a:t>‹#›</a:t>
            </a:fld>
            <a:endParaRPr lang="en-GB"/>
          </a:p>
        </p:txBody>
      </p:sp>
    </p:spTree>
    <p:extLst>
      <p:ext uri="{BB962C8B-B14F-4D97-AF65-F5344CB8AC3E}">
        <p14:creationId xmlns:p14="http://schemas.microsoft.com/office/powerpoint/2010/main" val="1492681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371475" y="4960138"/>
            <a:ext cx="6315075" cy="1463040"/>
          </a:xfrm>
        </p:spPr>
        <p:txBody>
          <a:bodyPr anchor="ctr">
            <a:normAutofit/>
          </a:bodyPr>
          <a:lstStyle>
            <a:lvl1pPr algn="r">
              <a:defRPr sz="44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990352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996113" y="4960138"/>
            <a:ext cx="2600325"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AC2E383-7D95-42D1-8968-90A6027F63AD}" type="datetimeFigureOut">
              <a:rPr lang="en-GB" smtClean="0"/>
              <a:t>13/01/2025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2960F6-905C-4C55-94D9-A432C99E7C0B}" type="slidenum">
              <a:rPr lang="en-GB" smtClean="0"/>
              <a:t>‹#›</a:t>
            </a:fld>
            <a:endParaRPr lang="en-GB"/>
          </a:p>
        </p:txBody>
      </p:sp>
      <p:cxnSp>
        <p:nvCxnSpPr>
          <p:cNvPr id="8" name="Straight Connector 7"/>
          <p:cNvCxnSpPr/>
          <p:nvPr/>
        </p:nvCxnSpPr>
        <p:spPr>
          <a:xfrm flipV="1">
            <a:off x="6814310"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1443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2104" y="585216"/>
            <a:ext cx="7897559"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2104" y="2286000"/>
            <a:ext cx="7897560"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2106" y="6470704"/>
            <a:ext cx="1750241"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AC2E383-7D95-42D1-8968-90A6027F63AD}" type="datetimeFigureOut">
              <a:rPr lang="en-GB" smtClean="0"/>
              <a:t>13/01/2025</a:t>
            </a:fld>
            <a:endParaRPr lang="en-GB"/>
          </a:p>
        </p:txBody>
      </p:sp>
      <p:sp>
        <p:nvSpPr>
          <p:cNvPr id="5" name="Footer Placeholder 4"/>
          <p:cNvSpPr>
            <a:spLocks noGrp="1"/>
          </p:cNvSpPr>
          <p:nvPr>
            <p:ph type="ftr" sz="quarter" idx="3"/>
          </p:nvPr>
        </p:nvSpPr>
        <p:spPr>
          <a:xfrm>
            <a:off x="3934883" y="6470704"/>
            <a:ext cx="4794935"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8805333" y="6470704"/>
            <a:ext cx="791104"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82960F6-905C-4C55-94D9-A432C99E7C0B}" type="slidenum">
              <a:rPr lang="en-GB" smtClean="0"/>
              <a:t>‹#›</a:t>
            </a:fld>
            <a:endParaRPr lang="en-GB"/>
          </a:p>
        </p:txBody>
      </p:sp>
      <p:cxnSp>
        <p:nvCxnSpPr>
          <p:cNvPr id="7" name="Straight Connector 6"/>
          <p:cNvCxnSpPr/>
          <p:nvPr/>
        </p:nvCxnSpPr>
        <p:spPr>
          <a:xfrm flipV="1">
            <a:off x="619125"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31697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sv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sv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linkedin.com/in/crlboot/" TargetMode="External"/><Relationship Id="rId5" Type="http://schemas.openxmlformats.org/officeDocument/2006/relationships/hyperlink" Target="https://www.kalorama.nl/nieuwsarchief/cecile-boot-bijzonder-hoogleraar-organisatie-en-kwaliteit-van-werk-in-de-ouderenzorg" TargetMode="External"/><Relationship Id="rId10" Type="http://schemas.openxmlformats.org/officeDocument/2006/relationships/image" Target="../media/image5.jpeg"/><Relationship Id="rId4" Type="http://schemas.openxmlformats.org/officeDocument/2006/relationships/hyperlink" Target="https://www.linkedin.com/in/ceciel-heijkants-2849b7100/" TargetMode="External"/><Relationship Id="rId9" Type="http://schemas.openxmlformats.org/officeDocument/2006/relationships/image" Target="../media/image4.sv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hyperlink" Target="https://www.aanpakgezondwerken.n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2.png"/><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4.xml"/><Relationship Id="rId4" Type="http://schemas.openxmlformats.org/officeDocument/2006/relationships/image" Target="../media/image6.png"/><Relationship Id="rId9"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7.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10.xml"/><Relationship Id="rId10" Type="http://schemas.openxmlformats.org/officeDocument/2006/relationships/image" Target="../media/image5.jpeg"/><Relationship Id="rId4" Type="http://schemas.openxmlformats.org/officeDocument/2006/relationships/slide" Target="slide6.xml"/><Relationship Id="rId9"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bg1"/>
          </a:solidFill>
        </p:spPr>
        <p:txBody>
          <a:bodyPr>
            <a:normAutofit fontScale="90000"/>
          </a:bodyPr>
          <a:lstStyle/>
          <a:p>
            <a:r>
              <a:rPr lang="en-GB" dirty="0">
                <a:solidFill>
                  <a:srgbClr val="FFC000"/>
                </a:solidFill>
              </a:rPr>
              <a:t>Toolkit </a:t>
            </a:r>
            <a:br>
              <a:rPr lang="en-GB" dirty="0">
                <a:solidFill>
                  <a:srgbClr val="FFC000"/>
                </a:solidFill>
              </a:rPr>
            </a:br>
            <a:r>
              <a:rPr lang="en-GB" dirty="0" err="1">
                <a:solidFill>
                  <a:srgbClr val="FFC000"/>
                </a:solidFill>
              </a:rPr>
              <a:t>Gezond</a:t>
            </a:r>
            <a:r>
              <a:rPr lang="en-GB" dirty="0">
                <a:solidFill>
                  <a:srgbClr val="FFC000"/>
                </a:solidFill>
              </a:rPr>
              <a:t> </a:t>
            </a:r>
            <a:r>
              <a:rPr lang="en-GB" dirty="0" err="1">
                <a:solidFill>
                  <a:srgbClr val="FFC000"/>
                </a:solidFill>
              </a:rPr>
              <a:t>Werken</a:t>
            </a:r>
            <a:r>
              <a:rPr lang="en-GB" dirty="0">
                <a:solidFill>
                  <a:srgbClr val="FFC000"/>
                </a:solidFill>
              </a:rPr>
              <a:t> </a:t>
            </a:r>
            <a:r>
              <a:rPr lang="en-GB" dirty="0" err="1">
                <a:solidFill>
                  <a:srgbClr val="FFC000"/>
                </a:solidFill>
              </a:rPr>
              <a:t>aanpak</a:t>
            </a:r>
            <a:br>
              <a:rPr lang="en-GB" dirty="0">
                <a:solidFill>
                  <a:srgbClr val="FFC000"/>
                </a:solidFill>
              </a:rPr>
            </a:br>
            <a:r>
              <a:rPr lang="en-GB" dirty="0" err="1">
                <a:solidFill>
                  <a:srgbClr val="FFC000"/>
                </a:solidFill>
              </a:rPr>
              <a:t>voor</a:t>
            </a:r>
            <a:r>
              <a:rPr lang="en-GB" dirty="0">
                <a:solidFill>
                  <a:srgbClr val="FFC000"/>
                </a:solidFill>
              </a:rPr>
              <a:t> (</a:t>
            </a:r>
            <a:r>
              <a:rPr lang="en-GB" dirty="0" err="1">
                <a:solidFill>
                  <a:srgbClr val="FFC000"/>
                </a:solidFill>
              </a:rPr>
              <a:t>ouderen</a:t>
            </a:r>
            <a:r>
              <a:rPr lang="en-GB" dirty="0">
                <a:solidFill>
                  <a:srgbClr val="FFC000"/>
                </a:solidFill>
              </a:rPr>
              <a:t>)</a:t>
            </a:r>
            <a:r>
              <a:rPr lang="en-GB" dirty="0" err="1">
                <a:solidFill>
                  <a:srgbClr val="FFC000"/>
                </a:solidFill>
              </a:rPr>
              <a:t>zorgorganisaties</a:t>
            </a:r>
          </a:p>
        </p:txBody>
      </p:sp>
      <p:sp>
        <p:nvSpPr>
          <p:cNvPr id="3" name="Tekstvak 2">
            <a:extLst>
              <a:ext uri="{FF2B5EF4-FFF2-40B4-BE49-F238E27FC236}">
                <a16:creationId xmlns:a16="http://schemas.microsoft.com/office/drawing/2014/main" id="{4F4455F2-4744-D02F-FCC3-AE58506F52CD}"/>
              </a:ext>
            </a:extLst>
          </p:cNvPr>
          <p:cNvSpPr txBox="1"/>
          <p:nvPr/>
        </p:nvSpPr>
        <p:spPr>
          <a:xfrm>
            <a:off x="1010701" y="2343494"/>
            <a:ext cx="6047739" cy="2862322"/>
          </a:xfrm>
          <a:prstGeom prst="rect">
            <a:avLst/>
          </a:prstGeom>
          <a:noFill/>
        </p:spPr>
        <p:txBody>
          <a:bodyPr wrap="square" lIns="91440" tIns="45720" rIns="91440" bIns="45720" rtlCol="0" anchor="t">
            <a:spAutoFit/>
          </a:bodyPr>
          <a:lstStyle/>
          <a:p>
            <a:r>
              <a:rPr lang="nl-NL" dirty="0"/>
              <a:t>Als je je afvraagt: wat kunnen we in ons zorgteam doen om gezond en met plezier te blijven werken tot aan ons pensioen?</a:t>
            </a:r>
          </a:p>
          <a:p>
            <a:endParaRPr lang="nl-NL" dirty="0"/>
          </a:p>
          <a:p>
            <a:r>
              <a:rPr lang="nl-NL" dirty="0">
                <a:latin typeface="Tw Cen MT"/>
              </a:rPr>
              <a:t>Ga dan aan de slag met de Gezond Werken Aanpak!</a:t>
            </a:r>
          </a:p>
          <a:p>
            <a:endParaRPr lang="nl-NL" dirty="0">
              <a:latin typeface="Tw Cen MT"/>
            </a:endParaRPr>
          </a:p>
          <a:p>
            <a:r>
              <a:rPr lang="nl-NL" dirty="0">
                <a:latin typeface="TW Cen MT"/>
              </a:rPr>
              <a:t>In de Gezond Werken Aanpak gaan teams onder begeleiding van een procesbegeleider aan de slag met duurzame inzetbaarheid. Met duurzame inzetbaarheid bedoelen we gezond en met plezier blijven werken tot aan je pensioen.</a:t>
            </a:r>
          </a:p>
          <a:p>
            <a:endParaRPr lang="nl-NL" b="1" dirty="0"/>
          </a:p>
        </p:txBody>
      </p:sp>
      <p:pic>
        <p:nvPicPr>
          <p:cNvPr id="4" name="Graphic 3" descr="Radboud Universiteit logo">
            <a:extLst>
              <a:ext uri="{FF2B5EF4-FFF2-40B4-BE49-F238E27FC236}">
                <a16:creationId xmlns:a16="http://schemas.microsoft.com/office/drawing/2014/main" id="{4E6BC6E7-9842-0788-ADE8-9B50DDF6A3E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841809" y="1821969"/>
            <a:ext cx="1885950" cy="400050"/>
          </a:xfrm>
          <a:prstGeom prst="rect">
            <a:avLst/>
          </a:prstGeom>
        </p:spPr>
      </p:pic>
      <p:pic>
        <p:nvPicPr>
          <p:cNvPr id="6" name="Afbeelding 5" descr="Behavioural Science Institute, Radboud University Nijmegen | LinkedIn">
            <a:extLst>
              <a:ext uri="{FF2B5EF4-FFF2-40B4-BE49-F238E27FC236}">
                <a16:creationId xmlns:a16="http://schemas.microsoft.com/office/drawing/2014/main" id="{94ED16B4-7EC4-D341-AEE8-9984896419F9}"/>
              </a:ext>
            </a:extLst>
          </p:cNvPr>
          <p:cNvPicPr>
            <a:picLocks noChangeAspect="1"/>
          </p:cNvPicPr>
          <p:nvPr/>
        </p:nvPicPr>
        <p:blipFill>
          <a:blip r:embed="rId6"/>
          <a:srcRect r="1048" b="3184"/>
          <a:stretch/>
        </p:blipFill>
        <p:spPr>
          <a:xfrm>
            <a:off x="7848011" y="0"/>
            <a:ext cx="1885034" cy="1844337"/>
          </a:xfrm>
          <a:prstGeom prst="rect">
            <a:avLst/>
          </a:prstGeom>
        </p:spPr>
      </p:pic>
      <p:pic>
        <p:nvPicPr>
          <p:cNvPr id="7" name="Picture 6">
            <a:extLst>
              <a:ext uri="{FF2B5EF4-FFF2-40B4-BE49-F238E27FC236}">
                <a16:creationId xmlns:a16="http://schemas.microsoft.com/office/drawing/2014/main" id="{F16135A4-8C29-58A9-BAC6-710F91AF91A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 y="5464586"/>
            <a:ext cx="9906000" cy="1051530"/>
          </a:xfrm>
          <a:prstGeom prst="rect">
            <a:avLst/>
          </a:prstGeom>
        </p:spPr>
      </p:pic>
    </p:spTree>
    <p:extLst>
      <p:ext uri="{BB962C8B-B14F-4D97-AF65-F5344CB8AC3E}">
        <p14:creationId xmlns:p14="http://schemas.microsoft.com/office/powerpoint/2010/main" val="1595963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nvPr>
        </p:nvGraphicFramePr>
        <p:xfrm>
          <a:off x="438342" y="2500313"/>
          <a:ext cx="9086278" cy="4103874"/>
        </p:xfrm>
        <a:graphic>
          <a:graphicData uri="http://schemas.openxmlformats.org/drawingml/2006/table">
            <a:tbl>
              <a:tblPr firstRow="1" bandRow="1">
                <a:tableStyleId>{0660B408-B3CF-4A94-85FC-2B1E0A45F4A2}</a:tableStyleId>
              </a:tblPr>
              <a:tblGrid>
                <a:gridCol w="1411603">
                  <a:extLst>
                    <a:ext uri="{9D8B030D-6E8A-4147-A177-3AD203B41FA5}">
                      <a16:colId xmlns:a16="http://schemas.microsoft.com/office/drawing/2014/main" val="3567862996"/>
                    </a:ext>
                  </a:extLst>
                </a:gridCol>
                <a:gridCol w="1731074">
                  <a:extLst>
                    <a:ext uri="{9D8B030D-6E8A-4147-A177-3AD203B41FA5}">
                      <a16:colId xmlns:a16="http://schemas.microsoft.com/office/drawing/2014/main" val="858860382"/>
                    </a:ext>
                  </a:extLst>
                </a:gridCol>
                <a:gridCol w="1968818">
                  <a:extLst>
                    <a:ext uri="{9D8B030D-6E8A-4147-A177-3AD203B41FA5}">
                      <a16:colId xmlns:a16="http://schemas.microsoft.com/office/drawing/2014/main" val="2496383632"/>
                    </a:ext>
                  </a:extLst>
                </a:gridCol>
                <a:gridCol w="1686497">
                  <a:extLst>
                    <a:ext uri="{9D8B030D-6E8A-4147-A177-3AD203B41FA5}">
                      <a16:colId xmlns:a16="http://schemas.microsoft.com/office/drawing/2014/main" val="1992124269"/>
                    </a:ext>
                  </a:extLst>
                </a:gridCol>
                <a:gridCol w="2288286">
                  <a:extLst>
                    <a:ext uri="{9D8B030D-6E8A-4147-A177-3AD203B41FA5}">
                      <a16:colId xmlns:a16="http://schemas.microsoft.com/office/drawing/2014/main" val="3504618088"/>
                    </a:ext>
                  </a:extLst>
                </a:gridCol>
              </a:tblGrid>
              <a:tr h="696572">
                <a:tc>
                  <a:txBody>
                    <a:bodyPr/>
                    <a:lstStyle/>
                    <a:p>
                      <a:r>
                        <a:rPr lang="en-GB" sz="2000" dirty="0" err="1"/>
                        <a:t>Actieplan</a:t>
                      </a:r>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Wat?</a:t>
                      </a:r>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r>
                        <a:rPr lang="en-GB" sz="2000" dirty="0" err="1"/>
                        <a:t>Wanneer</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err="1"/>
                        <a:t>Wie</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r>
                        <a:rPr lang="en-GB" sz="2000" dirty="0" err="1"/>
                        <a:t>Nodig</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extLst>
                  <a:ext uri="{0D108BD9-81ED-4DB2-BD59-A6C34878D82A}">
                    <a16:rowId xmlns:a16="http://schemas.microsoft.com/office/drawing/2014/main" val="2712034092"/>
                  </a:ext>
                </a:extLst>
              </a:tr>
              <a:tr h="1049800">
                <a:tc>
                  <a:txBody>
                    <a:bodyPr/>
                    <a:lstStyle/>
                    <a:p>
                      <a:r>
                        <a:rPr lang="en-GB" sz="2000" baseline="0" dirty="0" err="1"/>
                        <a:t>Oplossing</a:t>
                      </a:r>
                      <a:r>
                        <a:rPr lang="en-GB" sz="2000" baseline="0" dirty="0"/>
                        <a:t> 1</a:t>
                      </a:r>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p>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14609201"/>
                  </a:ext>
                </a:extLst>
              </a:tr>
              <a:tr h="10638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err="1"/>
                        <a:t>Oplossing</a:t>
                      </a:r>
                      <a:r>
                        <a:rPr lang="en-GB" sz="2000" dirty="0"/>
                        <a:t> </a:t>
                      </a:r>
                      <a:r>
                        <a:rPr lang="en-GB" sz="2000" baseline="0" dirty="0"/>
                        <a:t>2</a:t>
                      </a:r>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08923675"/>
                  </a:ext>
                </a:extLst>
              </a:tr>
              <a:tr h="1293633">
                <a:tc>
                  <a:txBody>
                    <a:bodyPr/>
                    <a:lstStyle/>
                    <a:p>
                      <a:r>
                        <a:rPr lang="en-GB" sz="2000" dirty="0" err="1"/>
                        <a:t>Oplossing</a:t>
                      </a:r>
                      <a:r>
                        <a:rPr lang="en-GB" sz="2000" dirty="0"/>
                        <a:t> 3</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726152655"/>
                  </a:ext>
                </a:extLst>
              </a:tr>
            </a:tbl>
          </a:graphicData>
        </a:graphic>
      </p:graphicFrame>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3" name="Tijdelijke aanduiding voor inhoud 2">
            <a:extLst>
              <a:ext uri="{FF2B5EF4-FFF2-40B4-BE49-F238E27FC236}">
                <a16:creationId xmlns:a16="http://schemas.microsoft.com/office/drawing/2014/main" id="{058BD497-1EFD-D807-B808-8F2E63664898}"/>
              </a:ext>
            </a:extLst>
          </p:cNvPr>
          <p:cNvSpPr txBox="1">
            <a:spLocks/>
          </p:cNvSpPr>
          <p:nvPr/>
        </p:nvSpPr>
        <p:spPr>
          <a:xfrm>
            <a:off x="832103" y="369093"/>
            <a:ext cx="7897560" cy="449882"/>
          </a:xfrm>
          <a:prstGeom prst="rect">
            <a:avLst/>
          </a:prstGeom>
        </p:spPr>
        <p:txBody>
          <a:bodyPr vert="horz" lIns="45720" tIns="45720" rIns="4572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ctr"/>
            <a:r>
              <a:rPr lang="en-GB" b="1" dirty="0" err="1"/>
              <a:t>Formulieren</a:t>
            </a:r>
            <a:r>
              <a:rPr lang="en-GB" b="1" dirty="0"/>
              <a:t> </a:t>
            </a:r>
            <a:r>
              <a:rPr lang="en-GB" b="1" dirty="0" err="1"/>
              <a:t>bijeenkomst</a:t>
            </a:r>
            <a:r>
              <a:rPr lang="en-GB" b="1" dirty="0"/>
              <a:t> 2: van </a:t>
            </a:r>
            <a:r>
              <a:rPr lang="en-GB" b="1" dirty="0" err="1"/>
              <a:t>oplossing</a:t>
            </a:r>
            <a:r>
              <a:rPr lang="en-GB" b="1" dirty="0"/>
              <a:t> </a:t>
            </a:r>
            <a:r>
              <a:rPr lang="en-GB" b="1" dirty="0" err="1"/>
              <a:t>naar</a:t>
            </a:r>
            <a:r>
              <a:rPr lang="en-GB" b="1" dirty="0"/>
              <a:t> </a:t>
            </a:r>
            <a:r>
              <a:rPr lang="en-GB" b="1" dirty="0" err="1"/>
              <a:t>actieplan</a:t>
            </a:r>
          </a:p>
        </p:txBody>
      </p:sp>
      <p:sp>
        <p:nvSpPr>
          <p:cNvPr id="2" name="Tekstvak 8">
            <a:extLst>
              <a:ext uri="{FF2B5EF4-FFF2-40B4-BE49-F238E27FC236}">
                <a16:creationId xmlns:a16="http://schemas.microsoft.com/office/drawing/2014/main" id="{3898B985-91AE-1CB4-1B1E-4B2D50E836C9}"/>
              </a:ext>
            </a:extLst>
          </p:cNvPr>
          <p:cNvSpPr txBox="1"/>
          <p:nvPr/>
        </p:nvSpPr>
        <p:spPr>
          <a:xfrm>
            <a:off x="433804" y="6113542"/>
            <a:ext cx="9099890" cy="59247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nl-NL" sz="1625" dirty="0">
                <a:solidFill>
                  <a:schemeClr val="bg1"/>
                </a:solidFill>
              </a:rPr>
              <a:t>Denk aan verschillende soorten oplossingen: technische oplossingen, organisatorische oplossingen, veranderingen in werkomstandigheden, oplossingen gericht op ondersteuning/begeleiding </a:t>
            </a:r>
          </a:p>
        </p:txBody>
      </p:sp>
      <p:pic>
        <p:nvPicPr>
          <p:cNvPr id="7" name="Graphic 6" descr="Radboud Universiteit logo">
            <a:extLst>
              <a:ext uri="{FF2B5EF4-FFF2-40B4-BE49-F238E27FC236}">
                <a16:creationId xmlns:a16="http://schemas.microsoft.com/office/drawing/2014/main" id="{6BA6E745-F86D-5BBF-8F10-71AAFF584EB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9" name="Afbeelding 5" descr="Behavioural Science Institute, Radboud University Nijmegen | LinkedIn">
            <a:extLst>
              <a:ext uri="{FF2B5EF4-FFF2-40B4-BE49-F238E27FC236}">
                <a16:creationId xmlns:a16="http://schemas.microsoft.com/office/drawing/2014/main" id="{42AFE36A-6162-8E54-F40F-C632816614D7}"/>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854213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nvPr>
        </p:nvGraphicFramePr>
        <p:xfrm>
          <a:off x="438342" y="2500312"/>
          <a:ext cx="9086278" cy="3575962"/>
        </p:xfrm>
        <a:graphic>
          <a:graphicData uri="http://schemas.openxmlformats.org/drawingml/2006/table">
            <a:tbl>
              <a:tblPr firstRow="1" bandRow="1">
                <a:tableStyleId>{0660B408-B3CF-4A94-85FC-2B1E0A45F4A2}</a:tableStyleId>
              </a:tblPr>
              <a:tblGrid>
                <a:gridCol w="1641918">
                  <a:extLst>
                    <a:ext uri="{9D8B030D-6E8A-4147-A177-3AD203B41FA5}">
                      <a16:colId xmlns:a16="http://schemas.microsoft.com/office/drawing/2014/main" val="3567862996"/>
                    </a:ext>
                  </a:extLst>
                </a:gridCol>
                <a:gridCol w="1500759">
                  <a:extLst>
                    <a:ext uri="{9D8B030D-6E8A-4147-A177-3AD203B41FA5}">
                      <a16:colId xmlns:a16="http://schemas.microsoft.com/office/drawing/2014/main" val="858860382"/>
                    </a:ext>
                  </a:extLst>
                </a:gridCol>
                <a:gridCol w="1968818">
                  <a:extLst>
                    <a:ext uri="{9D8B030D-6E8A-4147-A177-3AD203B41FA5}">
                      <a16:colId xmlns:a16="http://schemas.microsoft.com/office/drawing/2014/main" val="2496383632"/>
                    </a:ext>
                  </a:extLst>
                </a:gridCol>
                <a:gridCol w="1686497">
                  <a:extLst>
                    <a:ext uri="{9D8B030D-6E8A-4147-A177-3AD203B41FA5}">
                      <a16:colId xmlns:a16="http://schemas.microsoft.com/office/drawing/2014/main" val="1992124269"/>
                    </a:ext>
                  </a:extLst>
                </a:gridCol>
                <a:gridCol w="2288286">
                  <a:extLst>
                    <a:ext uri="{9D8B030D-6E8A-4147-A177-3AD203B41FA5}">
                      <a16:colId xmlns:a16="http://schemas.microsoft.com/office/drawing/2014/main" val="3504618088"/>
                    </a:ext>
                  </a:extLst>
                </a:gridCol>
              </a:tblGrid>
              <a:tr h="965835">
                <a:tc>
                  <a:txBody>
                    <a:bodyPr/>
                    <a:lstStyle/>
                    <a:p>
                      <a:r>
                        <a:rPr lang="en-GB" sz="2000" dirty="0"/>
                        <a:t>Monitoring</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Hoe is het </a:t>
                      </a:r>
                      <a:r>
                        <a:rPr lang="en-GB" sz="2000" dirty="0" err="1"/>
                        <a:t>gegaan</a:t>
                      </a:r>
                      <a:r>
                        <a:rPr lang="en-GB" sz="2000" dirty="0"/>
                        <a:t>?</a:t>
                      </a:r>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r>
                        <a:rPr lang="en-GB" sz="2000" dirty="0"/>
                        <a:t>Wat </a:t>
                      </a:r>
                      <a:r>
                        <a:rPr lang="en-GB" sz="2000" dirty="0" err="1"/>
                        <a:t>ging</a:t>
                      </a:r>
                      <a:r>
                        <a:rPr lang="en-GB" sz="2000" dirty="0"/>
                        <a:t> (</a:t>
                      </a:r>
                      <a:r>
                        <a:rPr lang="en-GB" sz="2000" dirty="0" err="1"/>
                        <a:t>niet</a:t>
                      </a:r>
                      <a:r>
                        <a:rPr lang="en-GB" sz="2000" dirty="0"/>
                        <a:t>) </a:t>
                      </a:r>
                      <a:r>
                        <a:rPr lang="en-GB" sz="2000" dirty="0" err="1"/>
                        <a:t>goed</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Is het </a:t>
                      </a:r>
                      <a:r>
                        <a:rPr lang="en-GB" sz="2000" dirty="0" err="1"/>
                        <a:t>gelukt</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r>
                        <a:rPr lang="en-GB" sz="2000" dirty="0" err="1"/>
                        <a:t>Vervolgstappen</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extLst>
                  <a:ext uri="{0D108BD9-81ED-4DB2-BD59-A6C34878D82A}">
                    <a16:rowId xmlns:a16="http://schemas.microsoft.com/office/drawing/2014/main" val="2712034092"/>
                  </a:ext>
                </a:extLst>
              </a:tr>
              <a:tr h="1293633">
                <a:tc>
                  <a:txBody>
                    <a:bodyPr/>
                    <a:lstStyle/>
                    <a:p>
                      <a:r>
                        <a:rPr lang="en-GB" sz="2000" baseline="0" dirty="0"/>
                        <a:t>Punt 1</a:t>
                      </a:r>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p>
                      <a:endParaRPr lang="en-GB" sz="2000" dirty="0"/>
                    </a:p>
                    <a:p>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14609201"/>
                  </a:ext>
                </a:extLst>
              </a:tr>
              <a:tr h="12936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Punt</a:t>
                      </a:r>
                      <a:r>
                        <a:rPr lang="en-GB" sz="2000" baseline="0" dirty="0"/>
                        <a:t> 2</a:t>
                      </a:r>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p>
                      <a:endParaRPr lang="en-GB" sz="2000" dirty="0"/>
                    </a:p>
                    <a:p>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08923675"/>
                  </a:ext>
                </a:extLst>
              </a:tr>
            </a:tbl>
          </a:graphicData>
        </a:graphic>
      </p:graphicFrame>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3" name="Tijdelijke aanduiding voor inhoud 2">
            <a:extLst>
              <a:ext uri="{FF2B5EF4-FFF2-40B4-BE49-F238E27FC236}">
                <a16:creationId xmlns:a16="http://schemas.microsoft.com/office/drawing/2014/main" id="{9F0F46A9-A6ED-AC4B-ADB9-F66BAF4C220C}"/>
              </a:ext>
            </a:extLst>
          </p:cNvPr>
          <p:cNvSpPr txBox="1">
            <a:spLocks/>
          </p:cNvSpPr>
          <p:nvPr/>
        </p:nvSpPr>
        <p:spPr>
          <a:xfrm>
            <a:off x="832103" y="369093"/>
            <a:ext cx="7897560" cy="449882"/>
          </a:xfrm>
          <a:prstGeom prst="rect">
            <a:avLst/>
          </a:prstGeom>
        </p:spPr>
        <p:txBody>
          <a:bodyPr vert="horz" lIns="45720" tIns="45720" rIns="4572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ctr"/>
            <a:r>
              <a:rPr lang="en-GB" b="1" dirty="0" err="1"/>
              <a:t>Formulieren</a:t>
            </a:r>
            <a:r>
              <a:rPr lang="en-GB" b="1" dirty="0"/>
              <a:t> </a:t>
            </a:r>
            <a:r>
              <a:rPr lang="en-GB" b="1" dirty="0" err="1"/>
              <a:t>bijeenkomst</a:t>
            </a:r>
            <a:r>
              <a:rPr lang="en-GB" b="1" dirty="0"/>
              <a:t> 3: </a:t>
            </a:r>
            <a:r>
              <a:rPr lang="en-GB" b="1" dirty="0" err="1"/>
              <a:t>monitoren</a:t>
            </a:r>
            <a:r>
              <a:rPr lang="en-GB" b="1" dirty="0"/>
              <a:t> van </a:t>
            </a:r>
            <a:r>
              <a:rPr lang="en-GB" b="1" dirty="0" err="1"/>
              <a:t>actieplannen</a:t>
            </a:r>
          </a:p>
        </p:txBody>
      </p:sp>
      <p:sp>
        <p:nvSpPr>
          <p:cNvPr id="2" name="Tekstvak 8">
            <a:extLst>
              <a:ext uri="{FF2B5EF4-FFF2-40B4-BE49-F238E27FC236}">
                <a16:creationId xmlns:a16="http://schemas.microsoft.com/office/drawing/2014/main" id="{A4BDD78E-F8A3-5CDE-0042-636D4C26A118}"/>
              </a:ext>
            </a:extLst>
          </p:cNvPr>
          <p:cNvSpPr txBox="1"/>
          <p:nvPr/>
        </p:nvSpPr>
        <p:spPr>
          <a:xfrm>
            <a:off x="2415004" y="4149733"/>
            <a:ext cx="6909971" cy="1323439"/>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nl-NL" sz="1600" dirty="0"/>
              <a:t>Bespreek met de groep of het is gelukt om de acties toe te passen en of de situatie verbeterd is. Vraag wat wel en niet goed ging en of de knelpunten verholpen zijn. Indien iets niet is gelukt, bespreek dan hoe ze ervoor kan zorgen dat het wel lukt. Stel (indien nodig) het actieplan bij of stel vervolgstappen op. </a:t>
            </a:r>
          </a:p>
          <a:p>
            <a:r>
              <a:rPr lang="nl-NL" sz="1600" dirty="0"/>
              <a:t>Behaalde resultaten mogen natuurlijk gevierd worden!</a:t>
            </a:r>
            <a:endParaRPr lang="en-GB" sz="1600" dirty="0"/>
          </a:p>
        </p:txBody>
      </p:sp>
      <p:pic>
        <p:nvPicPr>
          <p:cNvPr id="7" name="Graphic 6" descr="Radboud Universiteit logo">
            <a:extLst>
              <a:ext uri="{FF2B5EF4-FFF2-40B4-BE49-F238E27FC236}">
                <a16:creationId xmlns:a16="http://schemas.microsoft.com/office/drawing/2014/main" id="{0000B89F-2A09-F911-ED83-2883454EE46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9" name="Afbeelding 5" descr="Behavioural Science Institute, Radboud University Nijmegen | LinkedIn">
            <a:extLst>
              <a:ext uri="{FF2B5EF4-FFF2-40B4-BE49-F238E27FC236}">
                <a16:creationId xmlns:a16="http://schemas.microsoft.com/office/drawing/2014/main" id="{22F41D4D-0921-F7A1-F225-EBE7FFD636CE}"/>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3768128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DA510A-0633-80DA-F61A-A8B1AD0B4855}"/>
              </a:ext>
            </a:extLst>
          </p:cNvPr>
          <p:cNvSpPr>
            <a:spLocks noGrp="1"/>
          </p:cNvSpPr>
          <p:nvPr>
            <p:ph type="title"/>
          </p:nvPr>
        </p:nvSpPr>
        <p:spPr/>
        <p:txBody>
          <a:bodyPr/>
          <a:lstStyle/>
          <a:p>
            <a:r>
              <a:rPr lang="nl-NL" dirty="0"/>
              <a:t>algemene tips voor procesbegeleiders</a:t>
            </a:r>
          </a:p>
        </p:txBody>
      </p:sp>
      <p:sp>
        <p:nvSpPr>
          <p:cNvPr id="3" name="Tekstvak 2">
            <a:extLst>
              <a:ext uri="{FF2B5EF4-FFF2-40B4-BE49-F238E27FC236}">
                <a16:creationId xmlns:a16="http://schemas.microsoft.com/office/drawing/2014/main" id="{88542F1F-88A5-B241-12E1-11AF18A2B0E7}"/>
              </a:ext>
            </a:extLst>
          </p:cNvPr>
          <p:cNvSpPr txBox="1"/>
          <p:nvPr/>
        </p:nvSpPr>
        <p:spPr>
          <a:xfrm>
            <a:off x="832104" y="2253081"/>
            <a:ext cx="9073895" cy="1754326"/>
          </a:xfrm>
          <a:prstGeom prst="rect">
            <a:avLst/>
          </a:prstGeom>
          <a:noFill/>
        </p:spPr>
        <p:txBody>
          <a:bodyPr wrap="square" lIns="91440" tIns="45720" rIns="91440" bIns="45720" rtlCol="0" anchor="t">
            <a:spAutoFit/>
          </a:bodyPr>
          <a:lstStyle/>
          <a:p>
            <a:pPr marL="285750" indent="-285750">
              <a:buFontTx/>
              <a:buChar char="-"/>
            </a:pPr>
            <a:r>
              <a:rPr lang="nl-NL" dirty="0"/>
              <a:t>Plan de 3 afspraken per team meteen na de start in</a:t>
            </a:r>
          </a:p>
          <a:p>
            <a:pPr marL="285750" indent="-285750">
              <a:buFontTx/>
              <a:buChar char="-"/>
            </a:pPr>
            <a:r>
              <a:rPr lang="nl-NL" dirty="0"/>
              <a:t>Zorg ervoor dat de werkgroep een goede vertegenwoordiging is van het zorgteam</a:t>
            </a:r>
          </a:p>
          <a:p>
            <a:pPr marL="285750" indent="-285750">
              <a:buFontTx/>
              <a:buChar char="-"/>
            </a:pPr>
            <a:r>
              <a:rPr lang="nl-NL" dirty="0"/>
              <a:t>De werkgroep bestaat uit 3-5 leden; bij een te kleine werkgroep is het moelijker om draagvlak in het team te behouden; bij een te grote werkgroep wordt het plannen van de bijeenkomsten lastiger en kan de toewijding verwateren</a:t>
            </a:r>
          </a:p>
          <a:p>
            <a:pPr marL="285750" indent="-285750">
              <a:buFontTx/>
              <a:buChar char="-"/>
            </a:pPr>
            <a:endParaRPr lang="nl-NL" dirty="0"/>
          </a:p>
        </p:txBody>
      </p:sp>
      <p:pic>
        <p:nvPicPr>
          <p:cNvPr id="4" name="Picture 3">
            <a:extLst>
              <a:ext uri="{FF2B5EF4-FFF2-40B4-BE49-F238E27FC236}">
                <a16:creationId xmlns:a16="http://schemas.microsoft.com/office/drawing/2014/main" id="{79FD66CD-9EFC-BD8A-0E75-938EDEF89C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464586"/>
            <a:ext cx="9906000" cy="1051530"/>
          </a:xfrm>
          <a:prstGeom prst="rect">
            <a:avLst/>
          </a:prstGeom>
        </p:spPr>
      </p:pic>
      <p:pic>
        <p:nvPicPr>
          <p:cNvPr id="10" name="Graphic 9" descr="Radboud Universiteit logo">
            <a:extLst>
              <a:ext uri="{FF2B5EF4-FFF2-40B4-BE49-F238E27FC236}">
                <a16:creationId xmlns:a16="http://schemas.microsoft.com/office/drawing/2014/main" id="{A9EA93C2-4E65-1AAD-37CB-853BE7E9482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18112" y="1568378"/>
            <a:ext cx="1885950" cy="400050"/>
          </a:xfrm>
          <a:prstGeom prst="rect">
            <a:avLst/>
          </a:prstGeom>
        </p:spPr>
      </p:pic>
      <p:pic>
        <p:nvPicPr>
          <p:cNvPr id="12" name="Afbeelding 5" descr="Behavioural Science Institute, Radboud University Nijmegen | LinkedIn">
            <a:extLst>
              <a:ext uri="{FF2B5EF4-FFF2-40B4-BE49-F238E27FC236}">
                <a16:creationId xmlns:a16="http://schemas.microsoft.com/office/drawing/2014/main" id="{DBA26D5C-4D71-272F-AD1F-9419F8AC2616}"/>
              </a:ext>
            </a:extLst>
          </p:cNvPr>
          <p:cNvPicPr>
            <a:picLocks noChangeAspect="1"/>
          </p:cNvPicPr>
          <p:nvPr/>
        </p:nvPicPr>
        <p:blipFill>
          <a:blip r:embed="rId5"/>
          <a:srcRect r="1048" b="3184"/>
          <a:stretch/>
        </p:blipFill>
        <p:spPr>
          <a:xfrm>
            <a:off x="8343862" y="22052"/>
            <a:ext cx="1554467" cy="1513566"/>
          </a:xfrm>
          <a:prstGeom prst="rect">
            <a:avLst/>
          </a:prstGeom>
        </p:spPr>
      </p:pic>
    </p:spTree>
    <p:extLst>
      <p:ext uri="{BB962C8B-B14F-4D97-AF65-F5344CB8AC3E}">
        <p14:creationId xmlns:p14="http://schemas.microsoft.com/office/powerpoint/2010/main" val="2932893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920028" y="0"/>
            <a:ext cx="7897559" cy="624254"/>
          </a:xfrm>
        </p:spPr>
        <p:txBody>
          <a:bodyPr>
            <a:normAutofit/>
          </a:bodyPr>
          <a:lstStyle/>
          <a:p>
            <a:r>
              <a:rPr lang="en-GB" sz="3200" dirty="0">
                <a:solidFill>
                  <a:schemeClr val="tx1"/>
                </a:solidFill>
              </a:rPr>
              <a:t>Wat doe je </a:t>
            </a:r>
            <a:r>
              <a:rPr lang="en-GB" sz="3200" dirty="0" err="1">
                <a:solidFill>
                  <a:schemeClr val="tx1"/>
                </a:solidFill>
              </a:rPr>
              <a:t>als</a:t>
            </a:r>
            <a:r>
              <a:rPr lang="en-GB" sz="3200" dirty="0">
                <a:solidFill>
                  <a:schemeClr val="tx1"/>
                </a:solidFill>
              </a:rPr>
              <a:t> </a:t>
            </a:r>
            <a:r>
              <a:rPr lang="en-GB" sz="3200" dirty="0" err="1">
                <a:solidFill>
                  <a:schemeClr val="tx1"/>
                </a:solidFill>
              </a:rPr>
              <a:t>zorgteam</a:t>
            </a:r>
            <a:r>
              <a:rPr lang="en-GB" sz="3200" dirty="0">
                <a:solidFill>
                  <a:schemeClr val="tx1"/>
                </a:solidFill>
              </a:rPr>
              <a:t>?</a:t>
            </a:r>
          </a:p>
        </p:txBody>
      </p:sp>
      <p:sp>
        <p:nvSpPr>
          <p:cNvPr id="8" name="Tijdelijke aanduiding voor inhoud 7"/>
          <p:cNvSpPr>
            <a:spLocks noGrp="1"/>
          </p:cNvSpPr>
          <p:nvPr>
            <p:ph idx="1"/>
          </p:nvPr>
        </p:nvSpPr>
        <p:spPr>
          <a:xfrm>
            <a:off x="854142" y="1888939"/>
            <a:ext cx="2304695" cy="476191"/>
          </a:xfrm>
          <a:ln w="38100">
            <a:solidFill>
              <a:schemeClr val="accent1"/>
            </a:solidFill>
          </a:ln>
        </p:spPr>
        <p:txBody>
          <a:bodyPr/>
          <a:lstStyle/>
          <a:p>
            <a:pPr marL="0" indent="0">
              <a:buNone/>
            </a:pPr>
            <a:r>
              <a:rPr lang="en-GB" dirty="0"/>
              <a:t>1. </a:t>
            </a:r>
            <a:r>
              <a:rPr lang="en-GB" dirty="0" err="1"/>
              <a:t>Inventarisatie</a:t>
            </a:r>
            <a:endParaRPr lang="en-GB" dirty="0"/>
          </a:p>
        </p:txBody>
      </p:sp>
      <p:sp>
        <p:nvSpPr>
          <p:cNvPr id="3" name="Tijdelijke aanduiding voor inhoud 7">
            <a:extLst>
              <a:ext uri="{FF2B5EF4-FFF2-40B4-BE49-F238E27FC236}">
                <a16:creationId xmlns:a16="http://schemas.microsoft.com/office/drawing/2014/main" id="{9DFBD145-3112-DD6A-6BAD-C3E2B0155515}"/>
              </a:ext>
            </a:extLst>
          </p:cNvPr>
          <p:cNvSpPr txBox="1">
            <a:spLocks/>
          </p:cNvSpPr>
          <p:nvPr/>
        </p:nvSpPr>
        <p:spPr>
          <a:xfrm>
            <a:off x="3789634" y="1888939"/>
            <a:ext cx="2326732" cy="476191"/>
          </a:xfrm>
          <a:prstGeom prst="rect">
            <a:avLst/>
          </a:prstGeom>
          <a:ln w="38100">
            <a:solidFill>
              <a:schemeClr val="accent1"/>
            </a:solidFill>
          </a:ln>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buFont typeface="Tw Cen MT" panose="020B0602020104020603" pitchFamily="34" charset="0"/>
              <a:buNone/>
            </a:pPr>
            <a:r>
              <a:rPr lang="en-GB" dirty="0"/>
              <a:t>2. </a:t>
            </a:r>
            <a:r>
              <a:rPr lang="en-GB" dirty="0" err="1"/>
              <a:t>Actieplan</a:t>
            </a:r>
            <a:endParaRPr lang="en-GB" dirty="0"/>
          </a:p>
        </p:txBody>
      </p:sp>
      <p:sp>
        <p:nvSpPr>
          <p:cNvPr id="4" name="Tijdelijke aanduiding voor inhoud 7">
            <a:extLst>
              <a:ext uri="{FF2B5EF4-FFF2-40B4-BE49-F238E27FC236}">
                <a16:creationId xmlns:a16="http://schemas.microsoft.com/office/drawing/2014/main" id="{75C80798-A683-31AB-0A79-3DACB32F267C}"/>
              </a:ext>
            </a:extLst>
          </p:cNvPr>
          <p:cNvSpPr txBox="1">
            <a:spLocks/>
          </p:cNvSpPr>
          <p:nvPr/>
        </p:nvSpPr>
        <p:spPr>
          <a:xfrm>
            <a:off x="6747163" y="1888939"/>
            <a:ext cx="2326732" cy="476191"/>
          </a:xfrm>
          <a:prstGeom prst="rect">
            <a:avLst/>
          </a:prstGeom>
          <a:ln w="38100">
            <a:solidFill>
              <a:schemeClr val="accent1"/>
            </a:solidFill>
          </a:ln>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buFont typeface="Tw Cen MT" panose="020B0602020104020603" pitchFamily="34" charset="0"/>
              <a:buNone/>
            </a:pPr>
            <a:r>
              <a:rPr lang="en-GB" dirty="0"/>
              <a:t>3. </a:t>
            </a:r>
            <a:r>
              <a:rPr lang="en-GB" dirty="0" err="1"/>
              <a:t>Evaluatie</a:t>
            </a:r>
            <a:endParaRPr lang="en-GB" dirty="0"/>
          </a:p>
        </p:txBody>
      </p:sp>
      <p:sp>
        <p:nvSpPr>
          <p:cNvPr id="5" name="Tekstvak 4">
            <a:extLst>
              <a:ext uri="{FF2B5EF4-FFF2-40B4-BE49-F238E27FC236}">
                <a16:creationId xmlns:a16="http://schemas.microsoft.com/office/drawing/2014/main" id="{33793CD0-4D30-65CC-2602-4E67926D138E}"/>
              </a:ext>
            </a:extLst>
          </p:cNvPr>
          <p:cNvSpPr txBox="1"/>
          <p:nvPr/>
        </p:nvSpPr>
        <p:spPr>
          <a:xfrm>
            <a:off x="1088413" y="624254"/>
            <a:ext cx="7412499" cy="1200329"/>
          </a:xfrm>
          <a:prstGeom prst="rect">
            <a:avLst/>
          </a:prstGeom>
          <a:noFill/>
        </p:spPr>
        <p:txBody>
          <a:bodyPr wrap="square" rtlCol="0">
            <a:spAutoFit/>
          </a:bodyPr>
          <a:lstStyle/>
          <a:p>
            <a:r>
              <a:rPr lang="nl-NL" dirty="0"/>
              <a:t>Samen met een procesbegeleider ga je met je team aan de slag om knelpunten te inventariseren, een actieplan te bedenken en uit te voeren om ervoor te zorgen dat jullie als team gezonder en met meer plezier kunnen blijven werken. </a:t>
            </a:r>
          </a:p>
        </p:txBody>
      </p:sp>
      <p:sp>
        <p:nvSpPr>
          <p:cNvPr id="6" name="Tekstvak 5">
            <a:extLst>
              <a:ext uri="{FF2B5EF4-FFF2-40B4-BE49-F238E27FC236}">
                <a16:creationId xmlns:a16="http://schemas.microsoft.com/office/drawing/2014/main" id="{8C1CA8D9-7E8F-F0F7-EF01-1C8C0F4786FE}"/>
              </a:ext>
            </a:extLst>
          </p:cNvPr>
          <p:cNvSpPr txBox="1"/>
          <p:nvPr/>
        </p:nvSpPr>
        <p:spPr>
          <a:xfrm>
            <a:off x="832105" y="2479430"/>
            <a:ext cx="2326732" cy="3416320"/>
          </a:xfrm>
          <a:prstGeom prst="rect">
            <a:avLst/>
          </a:prstGeom>
          <a:noFill/>
          <a:ln w="28575">
            <a:solidFill>
              <a:schemeClr val="accent1"/>
            </a:solidFill>
          </a:ln>
        </p:spPr>
        <p:txBody>
          <a:bodyPr wrap="square" lIns="91440" tIns="45720" rIns="91440" bIns="45720" rtlCol="0" anchor="t">
            <a:spAutoFit/>
          </a:bodyPr>
          <a:lstStyle/>
          <a:p>
            <a:r>
              <a:rPr lang="nl-NL" dirty="0"/>
              <a:t>Maak kennis met je procesbegeleider. Verken wat er speelt in je team ten aanzien van ‘samen doen’, ‘blijven leren en ontwikkelen’ en gezonde werkomgeving</a:t>
            </a:r>
          </a:p>
          <a:p>
            <a:endParaRPr lang="nl-NL" dirty="0"/>
          </a:p>
          <a:p>
            <a:endParaRPr lang="nl-NL" dirty="0"/>
          </a:p>
          <a:p>
            <a:endParaRPr lang="nl-NL" dirty="0"/>
          </a:p>
        </p:txBody>
      </p:sp>
      <p:sp>
        <p:nvSpPr>
          <p:cNvPr id="7" name="Tekstvak 6">
            <a:extLst>
              <a:ext uri="{FF2B5EF4-FFF2-40B4-BE49-F238E27FC236}">
                <a16:creationId xmlns:a16="http://schemas.microsoft.com/office/drawing/2014/main" id="{2A727287-EB9A-FE24-E555-D471BE9DB836}"/>
              </a:ext>
            </a:extLst>
          </p:cNvPr>
          <p:cNvSpPr txBox="1"/>
          <p:nvPr/>
        </p:nvSpPr>
        <p:spPr>
          <a:xfrm>
            <a:off x="3789634" y="2479430"/>
            <a:ext cx="2326732" cy="3416320"/>
          </a:xfrm>
          <a:prstGeom prst="rect">
            <a:avLst/>
          </a:prstGeom>
          <a:noFill/>
          <a:ln w="28575">
            <a:solidFill>
              <a:schemeClr val="accent1"/>
            </a:solidFill>
          </a:ln>
        </p:spPr>
        <p:txBody>
          <a:bodyPr wrap="square" lIns="91440" tIns="45720" rIns="91440" bIns="45720" rtlCol="0" anchor="t">
            <a:spAutoFit/>
          </a:bodyPr>
          <a:lstStyle/>
          <a:p>
            <a:r>
              <a:rPr lang="nl-NL" dirty="0"/>
              <a:t>Brainstorm samen over oplossingen voor de knelpunten uit stap 1 en kom samen tot een concreet actieplan: WIE doet WAT WANNEER</a:t>
            </a:r>
          </a:p>
          <a:p>
            <a:endParaRPr lang="nl-NL" dirty="0"/>
          </a:p>
          <a:p>
            <a:endParaRPr lang="nl-NL" dirty="0"/>
          </a:p>
          <a:p>
            <a:endParaRPr lang="nl-NL" dirty="0"/>
          </a:p>
          <a:p>
            <a:endParaRPr lang="nl-NL" dirty="0"/>
          </a:p>
          <a:p>
            <a:endParaRPr lang="nl-NL" dirty="0"/>
          </a:p>
        </p:txBody>
      </p:sp>
      <p:sp>
        <p:nvSpPr>
          <p:cNvPr id="9" name="Tekstvak 8">
            <a:extLst>
              <a:ext uri="{FF2B5EF4-FFF2-40B4-BE49-F238E27FC236}">
                <a16:creationId xmlns:a16="http://schemas.microsoft.com/office/drawing/2014/main" id="{7FC85C98-7F01-1F2C-A70F-3DB91B31D19B}"/>
              </a:ext>
            </a:extLst>
          </p:cNvPr>
          <p:cNvSpPr txBox="1"/>
          <p:nvPr/>
        </p:nvSpPr>
        <p:spPr>
          <a:xfrm>
            <a:off x="6747163" y="2479430"/>
            <a:ext cx="2326732" cy="3416320"/>
          </a:xfrm>
          <a:prstGeom prst="rect">
            <a:avLst/>
          </a:prstGeom>
          <a:noFill/>
          <a:ln w="28575">
            <a:solidFill>
              <a:schemeClr val="accent1"/>
            </a:solidFill>
          </a:ln>
        </p:spPr>
        <p:txBody>
          <a:bodyPr wrap="square" lIns="91440" tIns="45720" rIns="91440" bIns="45720" rtlCol="0" anchor="t">
            <a:spAutoFit/>
          </a:bodyPr>
          <a:lstStyle/>
          <a:p>
            <a:r>
              <a:rPr lang="nl-NL" dirty="0"/>
              <a:t>Bespreek met jullie procesbegeleider of de actieplannen hebben bijgedragen aan het oplossen van de knelpunten, en maak als nodig een vervolgafspraak</a:t>
            </a:r>
          </a:p>
          <a:p>
            <a:endParaRPr lang="nl-NL" dirty="0"/>
          </a:p>
          <a:p>
            <a:endParaRPr lang="nl-NL" dirty="0"/>
          </a:p>
          <a:p>
            <a:endParaRPr lang="nl-NL" dirty="0"/>
          </a:p>
          <a:p>
            <a:endParaRPr lang="nl-NL" dirty="0"/>
          </a:p>
        </p:txBody>
      </p:sp>
      <p:pic>
        <p:nvPicPr>
          <p:cNvPr id="11" name="Graphic 10" descr="Radboud Universiteit logo">
            <a:extLst>
              <a:ext uri="{FF2B5EF4-FFF2-40B4-BE49-F238E27FC236}">
                <a16:creationId xmlns:a16="http://schemas.microsoft.com/office/drawing/2014/main" id="{39361D80-432E-844D-F6DF-B437951B7FD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18112" y="1568378"/>
            <a:ext cx="1885950" cy="400050"/>
          </a:xfrm>
          <a:prstGeom prst="rect">
            <a:avLst/>
          </a:prstGeom>
        </p:spPr>
      </p:pic>
      <p:pic>
        <p:nvPicPr>
          <p:cNvPr id="13" name="Afbeelding 5" descr="Behavioural Science Institute, Radboud University Nijmegen | LinkedIn">
            <a:extLst>
              <a:ext uri="{FF2B5EF4-FFF2-40B4-BE49-F238E27FC236}">
                <a16:creationId xmlns:a16="http://schemas.microsoft.com/office/drawing/2014/main" id="{A3F5D7E5-FE54-7FC0-3325-9C026C5F93F7}"/>
              </a:ext>
            </a:extLst>
          </p:cNvPr>
          <p:cNvPicPr>
            <a:picLocks noChangeAspect="1"/>
          </p:cNvPicPr>
          <p:nvPr/>
        </p:nvPicPr>
        <p:blipFill>
          <a:blip r:embed="rId5"/>
          <a:srcRect r="1048" b="3184"/>
          <a:stretch/>
        </p:blipFill>
        <p:spPr>
          <a:xfrm>
            <a:off x="8343862" y="22052"/>
            <a:ext cx="1554467" cy="1513566"/>
          </a:xfrm>
          <a:prstGeom prst="rect">
            <a:avLst/>
          </a:prstGeom>
        </p:spPr>
      </p:pic>
    </p:spTree>
    <p:extLst>
      <p:ext uri="{BB962C8B-B14F-4D97-AF65-F5344CB8AC3E}">
        <p14:creationId xmlns:p14="http://schemas.microsoft.com/office/powerpoint/2010/main" val="1911989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DA510A-0633-80DA-F61A-A8B1AD0B4855}"/>
              </a:ext>
            </a:extLst>
          </p:cNvPr>
          <p:cNvSpPr>
            <a:spLocks noGrp="1"/>
          </p:cNvSpPr>
          <p:nvPr>
            <p:ph type="title"/>
          </p:nvPr>
        </p:nvSpPr>
        <p:spPr/>
        <p:txBody>
          <a:bodyPr/>
          <a:lstStyle/>
          <a:p>
            <a:r>
              <a:rPr lang="nl-NL" dirty="0"/>
              <a:t>Formulieren voor zorgteams</a:t>
            </a:r>
          </a:p>
        </p:txBody>
      </p:sp>
      <p:sp>
        <p:nvSpPr>
          <p:cNvPr id="4" name="Content Placeholder 3">
            <a:extLst>
              <a:ext uri="{FF2B5EF4-FFF2-40B4-BE49-F238E27FC236}">
                <a16:creationId xmlns:a16="http://schemas.microsoft.com/office/drawing/2014/main" id="{ADCBCC91-25F5-6BA4-8F9A-7FD2F4CDC3F1}"/>
              </a:ext>
            </a:extLst>
          </p:cNvPr>
          <p:cNvSpPr>
            <a:spLocks noGrp="1"/>
          </p:cNvSpPr>
          <p:nvPr>
            <p:ph idx="1"/>
          </p:nvPr>
        </p:nvSpPr>
        <p:spPr/>
        <p:txBody>
          <a:bodyPr vert="horz" lIns="45720" tIns="45720" rIns="45720" bIns="45720" rtlCol="0" anchor="t">
            <a:normAutofit/>
          </a:bodyPr>
          <a:lstStyle/>
          <a:p>
            <a:r>
              <a:rPr lang="sv-SE" dirty="0"/>
              <a:t>De </a:t>
            </a:r>
            <a:r>
              <a:rPr lang="sv-SE" dirty="0" err="1"/>
              <a:t>formulieren</a:t>
            </a:r>
            <a:r>
              <a:rPr lang="sv-SE" dirty="0"/>
              <a:t> </a:t>
            </a:r>
            <a:r>
              <a:rPr lang="sv-SE" dirty="0" err="1"/>
              <a:t>op</a:t>
            </a:r>
            <a:r>
              <a:rPr lang="sv-SE" dirty="0"/>
              <a:t> de </a:t>
            </a:r>
            <a:r>
              <a:rPr lang="sv-SE" dirty="0" err="1"/>
              <a:t>pagina's</a:t>
            </a:r>
            <a:r>
              <a:rPr lang="sv-SE" dirty="0"/>
              <a:t> </a:t>
            </a:r>
            <a:r>
              <a:rPr lang="sv-SE" dirty="0" err="1"/>
              <a:t>hierna</a:t>
            </a:r>
            <a:r>
              <a:rPr lang="sv-SE" dirty="0"/>
              <a:t> </a:t>
            </a:r>
            <a:r>
              <a:rPr lang="sv-SE" dirty="0" err="1"/>
              <a:t>kunnen</a:t>
            </a:r>
            <a:r>
              <a:rPr lang="sv-SE" dirty="0"/>
              <a:t> </a:t>
            </a:r>
            <a:r>
              <a:rPr lang="sv-SE" dirty="0" err="1"/>
              <a:t>zorgteams</a:t>
            </a:r>
            <a:r>
              <a:rPr lang="sv-SE" dirty="0"/>
              <a:t> </a:t>
            </a:r>
            <a:r>
              <a:rPr lang="sv-SE" dirty="0" err="1"/>
              <a:t>gebruiken</a:t>
            </a:r>
            <a:r>
              <a:rPr lang="sv-SE" dirty="0"/>
              <a:t> </a:t>
            </a:r>
            <a:r>
              <a:rPr lang="sv-SE" dirty="0" err="1"/>
              <a:t>tijdens</a:t>
            </a:r>
            <a:r>
              <a:rPr lang="sv-SE" dirty="0"/>
              <a:t> de </a:t>
            </a:r>
            <a:r>
              <a:rPr lang="sv-SE" dirty="0" err="1"/>
              <a:t>werkgroepbijeenkomsten</a:t>
            </a:r>
            <a:r>
              <a:rPr lang="sv-SE" dirty="0"/>
              <a:t>.</a:t>
            </a:r>
          </a:p>
        </p:txBody>
      </p:sp>
      <p:pic>
        <p:nvPicPr>
          <p:cNvPr id="3" name="Picture 2">
            <a:extLst>
              <a:ext uri="{FF2B5EF4-FFF2-40B4-BE49-F238E27FC236}">
                <a16:creationId xmlns:a16="http://schemas.microsoft.com/office/drawing/2014/main" id="{F743D4DD-B380-16B5-543F-A795434C20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5464586"/>
            <a:ext cx="9906000" cy="1051530"/>
          </a:xfrm>
          <a:prstGeom prst="rect">
            <a:avLst/>
          </a:prstGeom>
        </p:spPr>
      </p:pic>
      <p:pic>
        <p:nvPicPr>
          <p:cNvPr id="6" name="Graphic 5" descr="Radboud Universiteit logo">
            <a:extLst>
              <a:ext uri="{FF2B5EF4-FFF2-40B4-BE49-F238E27FC236}">
                <a16:creationId xmlns:a16="http://schemas.microsoft.com/office/drawing/2014/main" id="{DF5927E2-4A40-BF4E-0D29-82349E3AD10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18112" y="1568378"/>
            <a:ext cx="1885950" cy="400050"/>
          </a:xfrm>
          <a:prstGeom prst="rect">
            <a:avLst/>
          </a:prstGeom>
        </p:spPr>
      </p:pic>
      <p:pic>
        <p:nvPicPr>
          <p:cNvPr id="8" name="Afbeelding 5" descr="Behavioural Science Institute, Radboud University Nijmegen | LinkedIn">
            <a:extLst>
              <a:ext uri="{FF2B5EF4-FFF2-40B4-BE49-F238E27FC236}">
                <a16:creationId xmlns:a16="http://schemas.microsoft.com/office/drawing/2014/main" id="{5E90D384-2ACD-10F1-4E68-360CC781D552}"/>
              </a:ext>
            </a:extLst>
          </p:cNvPr>
          <p:cNvPicPr>
            <a:picLocks noChangeAspect="1"/>
          </p:cNvPicPr>
          <p:nvPr/>
        </p:nvPicPr>
        <p:blipFill>
          <a:blip r:embed="rId6"/>
          <a:srcRect r="1048" b="3184"/>
          <a:stretch/>
        </p:blipFill>
        <p:spPr>
          <a:xfrm>
            <a:off x="8343862" y="22052"/>
            <a:ext cx="1554467" cy="1513566"/>
          </a:xfrm>
          <a:prstGeom prst="rect">
            <a:avLst/>
          </a:prstGeom>
        </p:spPr>
      </p:pic>
    </p:spTree>
    <p:extLst>
      <p:ext uri="{BB962C8B-B14F-4D97-AF65-F5344CB8AC3E}">
        <p14:creationId xmlns:p14="http://schemas.microsoft.com/office/powerpoint/2010/main" val="2019193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4" name="Tekstvak 3"/>
          <p:cNvSpPr txBox="1"/>
          <p:nvPr/>
        </p:nvSpPr>
        <p:spPr>
          <a:xfrm>
            <a:off x="433804" y="2399890"/>
            <a:ext cx="2812240" cy="59247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denk</a:t>
            </a:r>
            <a:r>
              <a:rPr lang="en-GB" sz="1625" dirty="0">
                <a:solidFill>
                  <a:srgbClr val="103467"/>
                </a:solidFill>
              </a:rPr>
              <a:t> je </a:t>
            </a:r>
            <a:r>
              <a:rPr lang="en-GB" sz="1625" dirty="0" err="1">
                <a:solidFill>
                  <a:srgbClr val="103467"/>
                </a:solidFill>
              </a:rPr>
              <a:t>aan</a:t>
            </a:r>
            <a:r>
              <a:rPr lang="en-GB" sz="1625" dirty="0">
                <a:solidFill>
                  <a:srgbClr val="103467"/>
                </a:solidFill>
              </a:rPr>
              <a:t> </a:t>
            </a:r>
            <a:r>
              <a:rPr lang="en-GB" sz="1625" dirty="0" err="1">
                <a:solidFill>
                  <a:srgbClr val="103467"/>
                </a:solidFill>
              </a:rPr>
              <a:t>bij</a:t>
            </a:r>
            <a:r>
              <a:rPr lang="en-GB" sz="1625" dirty="0">
                <a:solidFill>
                  <a:srgbClr val="103467"/>
                </a:solidFill>
              </a:rPr>
              <a:t> </a:t>
            </a:r>
            <a:r>
              <a:rPr lang="en-GB" sz="1625" dirty="0" err="1">
                <a:solidFill>
                  <a:srgbClr val="103467"/>
                </a:solidFill>
              </a:rPr>
              <a:t>dit</a:t>
            </a:r>
            <a:r>
              <a:rPr lang="en-GB" sz="1625" dirty="0">
                <a:solidFill>
                  <a:srgbClr val="103467"/>
                </a:solidFill>
              </a:rPr>
              <a:t> </a:t>
            </a:r>
            <a:r>
              <a:rPr lang="en-GB" sz="1625" dirty="0" err="1">
                <a:solidFill>
                  <a:srgbClr val="103467"/>
                </a:solidFill>
              </a:rPr>
              <a:t>onderwerp</a:t>
            </a:r>
            <a:r>
              <a:rPr lang="en-GB" sz="1625" dirty="0">
                <a:solidFill>
                  <a:srgbClr val="103467"/>
                </a:solidFill>
              </a:rPr>
              <a:t>?</a:t>
            </a:r>
          </a:p>
        </p:txBody>
      </p:sp>
      <p:sp>
        <p:nvSpPr>
          <p:cNvPr id="7" name="Tekstvak 6"/>
          <p:cNvSpPr txBox="1"/>
          <p:nvPr/>
        </p:nvSpPr>
        <p:spPr>
          <a:xfrm>
            <a:off x="433804" y="3052674"/>
            <a:ext cx="2812240" cy="2793842"/>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p:txBody>
      </p:sp>
      <p:pic>
        <p:nvPicPr>
          <p:cNvPr id="8" name="Afbeelding 7"/>
          <p:cNvPicPr>
            <a:picLocks noChangeAspect="1"/>
          </p:cNvPicPr>
          <p:nvPr/>
        </p:nvPicPr>
        <p:blipFill rotWithShape="1">
          <a:blip r:embed="rId3">
            <a:lum bright="70000" contrast="-70000"/>
          </a:blip>
          <a:srcRect l="33435" t="48821" b="5064"/>
          <a:stretch/>
        </p:blipFill>
        <p:spPr>
          <a:xfrm>
            <a:off x="3440507" y="1055399"/>
            <a:ext cx="6333762" cy="1153218"/>
          </a:xfrm>
          <a:prstGeom prst="rect">
            <a:avLst/>
          </a:prstGeom>
        </p:spPr>
      </p:pic>
      <p:sp>
        <p:nvSpPr>
          <p:cNvPr id="9" name="Tekstvak 8"/>
          <p:cNvSpPr txBox="1"/>
          <p:nvPr/>
        </p:nvSpPr>
        <p:spPr>
          <a:xfrm>
            <a:off x="3594250" y="2399890"/>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lopen</a:t>
            </a:r>
            <a:r>
              <a:rPr lang="en-GB" sz="1625" dirty="0">
                <a:solidFill>
                  <a:srgbClr val="103467"/>
                </a:solidFill>
              </a:rPr>
              <a:t> </a:t>
            </a:r>
            <a:r>
              <a:rPr lang="en-GB" sz="1625" dirty="0" err="1">
                <a:solidFill>
                  <a:srgbClr val="103467"/>
                </a:solidFill>
              </a:rPr>
              <a:t>jullie</a:t>
            </a:r>
            <a:r>
              <a:rPr lang="en-GB" sz="1625" dirty="0">
                <a:solidFill>
                  <a:srgbClr val="103467"/>
                </a:solidFill>
              </a:rPr>
              <a:t> </a:t>
            </a:r>
            <a:r>
              <a:rPr lang="en-GB" sz="1625" dirty="0" err="1">
                <a:solidFill>
                  <a:srgbClr val="103467"/>
                </a:solidFill>
              </a:rPr>
              <a:t>tegen</a:t>
            </a:r>
            <a:r>
              <a:rPr lang="en-GB" sz="1625" dirty="0">
                <a:solidFill>
                  <a:srgbClr val="103467"/>
                </a:solidFill>
              </a:rPr>
              <a:t> </a:t>
            </a:r>
            <a:r>
              <a:rPr lang="en-GB" sz="1625" dirty="0" err="1">
                <a:solidFill>
                  <a:srgbClr val="103467"/>
                </a:solidFill>
              </a:rPr>
              <a:t>aan</a:t>
            </a:r>
            <a:r>
              <a:rPr lang="en-GB" sz="1625" dirty="0">
                <a:solidFill>
                  <a:srgbClr val="103467"/>
                </a:solidFill>
              </a:rPr>
              <a:t>?</a:t>
            </a:r>
          </a:p>
        </p:txBody>
      </p:sp>
      <p:sp>
        <p:nvSpPr>
          <p:cNvPr id="10" name="Tekstvak 9"/>
          <p:cNvSpPr txBox="1"/>
          <p:nvPr/>
        </p:nvSpPr>
        <p:spPr>
          <a:xfrm>
            <a:off x="3594250" y="3052674"/>
            <a:ext cx="2812240" cy="2793842"/>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p:txBody>
      </p:sp>
      <p:sp>
        <p:nvSpPr>
          <p:cNvPr id="11" name="Tekstvak 10"/>
          <p:cNvSpPr txBox="1"/>
          <p:nvPr/>
        </p:nvSpPr>
        <p:spPr>
          <a:xfrm>
            <a:off x="6754697" y="2396286"/>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a:solidFill>
                  <a:srgbClr val="103467"/>
                </a:solidFill>
              </a:rPr>
              <a:t>Wat </a:t>
            </a:r>
            <a:r>
              <a:rPr lang="en-GB" sz="1625" dirty="0" err="1">
                <a:solidFill>
                  <a:srgbClr val="103467"/>
                </a:solidFill>
              </a:rPr>
              <a:t>heeft</a:t>
            </a:r>
            <a:r>
              <a:rPr lang="en-GB" sz="1625" dirty="0">
                <a:solidFill>
                  <a:srgbClr val="103467"/>
                </a:solidFill>
              </a:rPr>
              <a:t> </a:t>
            </a:r>
            <a:r>
              <a:rPr lang="en-GB" sz="1625" dirty="0" err="1">
                <a:solidFill>
                  <a:srgbClr val="103467"/>
                </a:solidFill>
              </a:rPr>
              <a:t>prioriteit</a:t>
            </a:r>
            <a:r>
              <a:rPr lang="en-GB" sz="1625" dirty="0">
                <a:solidFill>
                  <a:srgbClr val="103467"/>
                </a:solidFill>
              </a:rPr>
              <a:t>?</a:t>
            </a:r>
          </a:p>
        </p:txBody>
      </p:sp>
      <p:sp>
        <p:nvSpPr>
          <p:cNvPr id="12" name="Tekstvak 11"/>
          <p:cNvSpPr txBox="1"/>
          <p:nvPr/>
        </p:nvSpPr>
        <p:spPr>
          <a:xfrm>
            <a:off x="6754697" y="3049070"/>
            <a:ext cx="2812240" cy="2793842"/>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p:txBody>
      </p:sp>
      <p:sp>
        <p:nvSpPr>
          <p:cNvPr id="5" name="Tijdelijke aanduiding voor inhoud 2">
            <a:extLst>
              <a:ext uri="{FF2B5EF4-FFF2-40B4-BE49-F238E27FC236}">
                <a16:creationId xmlns:a16="http://schemas.microsoft.com/office/drawing/2014/main" id="{59CF4C68-87FF-8B80-64E9-8647786BE065}"/>
              </a:ext>
            </a:extLst>
          </p:cNvPr>
          <p:cNvSpPr>
            <a:spLocks noGrp="1"/>
          </p:cNvSpPr>
          <p:nvPr>
            <p:ph idx="1"/>
          </p:nvPr>
        </p:nvSpPr>
        <p:spPr>
          <a:xfrm>
            <a:off x="832103" y="16271"/>
            <a:ext cx="7897560" cy="1122449"/>
          </a:xfrm>
        </p:spPr>
        <p:txBody>
          <a:bodyPr vert="horz" lIns="45720" tIns="45720" rIns="45720" bIns="45720" rtlCol="0" anchor="t">
            <a:normAutofit/>
          </a:bodyPr>
          <a:lstStyle/>
          <a:p>
            <a:pPr algn="ctr"/>
            <a:r>
              <a:rPr lang="en-GB" b="1" dirty="0" err="1"/>
              <a:t>Invulformulier</a:t>
            </a:r>
            <a:r>
              <a:rPr lang="en-GB" b="1" dirty="0"/>
              <a:t> </a:t>
            </a:r>
            <a:r>
              <a:rPr lang="en-GB" b="1" dirty="0" err="1"/>
              <a:t>bijeenkomst</a:t>
            </a:r>
            <a:r>
              <a:rPr lang="en-GB" b="1" dirty="0"/>
              <a:t> 1:</a:t>
            </a:r>
          </a:p>
          <a:p>
            <a:pPr algn="ctr"/>
            <a:r>
              <a:rPr lang="en-GB" b="1" dirty="0" err="1"/>
              <a:t>Knelpunten</a:t>
            </a:r>
            <a:r>
              <a:rPr lang="en-GB" b="1" dirty="0"/>
              <a:t> thema 1- </a:t>
            </a:r>
            <a:r>
              <a:rPr lang="en-GB" b="1" dirty="0" err="1"/>
              <a:t>samen</a:t>
            </a:r>
            <a:r>
              <a:rPr lang="en-GB" b="1" dirty="0"/>
              <a:t> </a:t>
            </a:r>
            <a:r>
              <a:rPr lang="en-GB" b="1" dirty="0" err="1"/>
              <a:t>doen</a:t>
            </a:r>
            <a:endParaRPr lang="en-GB" b="1" dirty="0"/>
          </a:p>
        </p:txBody>
      </p:sp>
      <p:pic>
        <p:nvPicPr>
          <p:cNvPr id="3" name="Graphic 2" descr="Radboud Universiteit logo">
            <a:extLst>
              <a:ext uri="{FF2B5EF4-FFF2-40B4-BE49-F238E27FC236}">
                <a16:creationId xmlns:a16="http://schemas.microsoft.com/office/drawing/2014/main" id="{EB79D1C3-6A71-42B7-3118-CE698D44DBA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14" name="Afbeelding 5" descr="Behavioural Science Institute, Radboud University Nijmegen | LinkedIn">
            <a:extLst>
              <a:ext uri="{FF2B5EF4-FFF2-40B4-BE49-F238E27FC236}">
                <a16:creationId xmlns:a16="http://schemas.microsoft.com/office/drawing/2014/main" id="{B13A4B6C-91CE-37F9-D346-08C71A8BFD33}"/>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3652613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35422" y="5245"/>
            <a:ext cx="9131677" cy="1122450"/>
          </a:xfrm>
        </p:spPr>
        <p:txBody>
          <a:bodyPr vert="horz" lIns="45720" tIns="45720" rIns="45720" bIns="45720" rtlCol="0" anchor="t">
            <a:normAutofit/>
          </a:bodyPr>
          <a:lstStyle/>
          <a:p>
            <a:pPr algn="ctr"/>
            <a:r>
              <a:rPr lang="en-GB" b="1" dirty="0" err="1"/>
              <a:t>Invulformulier</a:t>
            </a:r>
            <a:r>
              <a:rPr lang="en-GB" b="1" dirty="0"/>
              <a:t> </a:t>
            </a:r>
            <a:r>
              <a:rPr lang="en-GB" b="1" dirty="0" err="1"/>
              <a:t>bijeenkomst</a:t>
            </a:r>
            <a:r>
              <a:rPr lang="en-GB" b="1" dirty="0"/>
              <a:t> 1:</a:t>
            </a:r>
          </a:p>
          <a:p>
            <a:pPr algn="ctr"/>
            <a:r>
              <a:rPr lang="en-GB" b="1" dirty="0" err="1"/>
              <a:t>Knelpunten</a:t>
            </a:r>
            <a:r>
              <a:rPr lang="en-GB" b="1" dirty="0"/>
              <a:t> thema 2 - </a:t>
            </a:r>
            <a:r>
              <a:rPr lang="en-GB" b="1" dirty="0" err="1"/>
              <a:t>blijven</a:t>
            </a:r>
            <a:r>
              <a:rPr lang="en-GB" b="1" dirty="0"/>
              <a:t> </a:t>
            </a:r>
            <a:r>
              <a:rPr lang="en-GB" b="1" dirty="0" err="1"/>
              <a:t>leren</a:t>
            </a:r>
            <a:r>
              <a:rPr lang="en-GB" b="1" dirty="0"/>
              <a:t> &amp; </a:t>
            </a:r>
            <a:r>
              <a:rPr lang="en-GB" b="1" dirty="0" err="1"/>
              <a:t>ontwikkelen</a:t>
            </a:r>
            <a:endParaRPr lang="en-GB" b="1" dirty="0"/>
          </a:p>
        </p:txBody>
      </p:sp>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4" name="Tekstvak 3"/>
          <p:cNvSpPr txBox="1"/>
          <p:nvPr/>
        </p:nvSpPr>
        <p:spPr>
          <a:xfrm>
            <a:off x="433804" y="2399890"/>
            <a:ext cx="2812240" cy="59247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denk</a:t>
            </a:r>
            <a:r>
              <a:rPr lang="en-GB" sz="1625" dirty="0">
                <a:solidFill>
                  <a:srgbClr val="103467"/>
                </a:solidFill>
              </a:rPr>
              <a:t> je </a:t>
            </a:r>
            <a:r>
              <a:rPr lang="en-GB" sz="1625" dirty="0" err="1">
                <a:solidFill>
                  <a:srgbClr val="103467"/>
                </a:solidFill>
              </a:rPr>
              <a:t>aan</a:t>
            </a:r>
            <a:r>
              <a:rPr lang="en-GB" sz="1625" dirty="0">
                <a:solidFill>
                  <a:srgbClr val="103467"/>
                </a:solidFill>
              </a:rPr>
              <a:t> </a:t>
            </a:r>
            <a:r>
              <a:rPr lang="en-GB" sz="1625" dirty="0" err="1">
                <a:solidFill>
                  <a:srgbClr val="103467"/>
                </a:solidFill>
              </a:rPr>
              <a:t>bij</a:t>
            </a:r>
            <a:r>
              <a:rPr lang="en-GB" sz="1625" dirty="0">
                <a:solidFill>
                  <a:srgbClr val="103467"/>
                </a:solidFill>
              </a:rPr>
              <a:t> </a:t>
            </a:r>
            <a:r>
              <a:rPr lang="en-GB" sz="1625" dirty="0" err="1">
                <a:solidFill>
                  <a:srgbClr val="103467"/>
                </a:solidFill>
              </a:rPr>
              <a:t>dit</a:t>
            </a:r>
            <a:r>
              <a:rPr lang="en-GB" sz="1625" dirty="0">
                <a:solidFill>
                  <a:srgbClr val="103467"/>
                </a:solidFill>
              </a:rPr>
              <a:t> </a:t>
            </a:r>
            <a:r>
              <a:rPr lang="en-GB" sz="1625" dirty="0" err="1">
                <a:solidFill>
                  <a:srgbClr val="103467"/>
                </a:solidFill>
              </a:rPr>
              <a:t>onderwerp</a:t>
            </a:r>
            <a:r>
              <a:rPr lang="en-GB" sz="1625" dirty="0">
                <a:solidFill>
                  <a:srgbClr val="103467"/>
                </a:solidFill>
              </a:rPr>
              <a:t>?</a:t>
            </a:r>
          </a:p>
        </p:txBody>
      </p:sp>
      <p:sp>
        <p:nvSpPr>
          <p:cNvPr id="7" name="Tekstvak 6"/>
          <p:cNvSpPr txBox="1"/>
          <p:nvPr/>
        </p:nvSpPr>
        <p:spPr>
          <a:xfrm>
            <a:off x="433804" y="3052675"/>
            <a:ext cx="2812240" cy="3469219"/>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p:txBody>
      </p:sp>
      <p:sp>
        <p:nvSpPr>
          <p:cNvPr id="9" name="Tekstvak 8"/>
          <p:cNvSpPr txBox="1"/>
          <p:nvPr/>
        </p:nvSpPr>
        <p:spPr>
          <a:xfrm>
            <a:off x="3594250" y="2399890"/>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lopen</a:t>
            </a:r>
            <a:r>
              <a:rPr lang="en-GB" sz="1625" dirty="0">
                <a:solidFill>
                  <a:srgbClr val="103467"/>
                </a:solidFill>
              </a:rPr>
              <a:t> </a:t>
            </a:r>
            <a:r>
              <a:rPr lang="en-GB" sz="1625" dirty="0" err="1">
                <a:solidFill>
                  <a:srgbClr val="103467"/>
                </a:solidFill>
              </a:rPr>
              <a:t>jullie</a:t>
            </a:r>
            <a:r>
              <a:rPr lang="en-GB" sz="1625" dirty="0">
                <a:solidFill>
                  <a:srgbClr val="103467"/>
                </a:solidFill>
              </a:rPr>
              <a:t> </a:t>
            </a:r>
            <a:r>
              <a:rPr lang="en-GB" sz="1625" dirty="0" err="1">
                <a:solidFill>
                  <a:srgbClr val="103467"/>
                </a:solidFill>
              </a:rPr>
              <a:t>tegen</a:t>
            </a:r>
            <a:r>
              <a:rPr lang="en-GB" sz="1625" dirty="0">
                <a:solidFill>
                  <a:srgbClr val="103467"/>
                </a:solidFill>
              </a:rPr>
              <a:t> </a:t>
            </a:r>
            <a:r>
              <a:rPr lang="en-GB" sz="1625" dirty="0" err="1">
                <a:solidFill>
                  <a:srgbClr val="103467"/>
                </a:solidFill>
              </a:rPr>
              <a:t>aan</a:t>
            </a:r>
            <a:r>
              <a:rPr lang="en-GB" sz="1625" dirty="0">
                <a:solidFill>
                  <a:srgbClr val="103467"/>
                </a:solidFill>
              </a:rPr>
              <a:t>?</a:t>
            </a:r>
          </a:p>
        </p:txBody>
      </p:sp>
      <p:sp>
        <p:nvSpPr>
          <p:cNvPr id="10" name="Tekstvak 9"/>
          <p:cNvSpPr txBox="1"/>
          <p:nvPr/>
        </p:nvSpPr>
        <p:spPr>
          <a:xfrm>
            <a:off x="3594250" y="3052674"/>
            <a:ext cx="2812240" cy="3469219"/>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p:txBody>
      </p:sp>
      <p:sp>
        <p:nvSpPr>
          <p:cNvPr id="11" name="Tekstvak 10"/>
          <p:cNvSpPr txBox="1"/>
          <p:nvPr/>
        </p:nvSpPr>
        <p:spPr>
          <a:xfrm>
            <a:off x="6754697" y="2396286"/>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a:solidFill>
                  <a:srgbClr val="103467"/>
                </a:solidFill>
              </a:rPr>
              <a:t>Wat </a:t>
            </a:r>
            <a:r>
              <a:rPr lang="en-GB" sz="1625" dirty="0" err="1">
                <a:solidFill>
                  <a:srgbClr val="103467"/>
                </a:solidFill>
              </a:rPr>
              <a:t>heeft</a:t>
            </a:r>
            <a:r>
              <a:rPr lang="en-GB" sz="1625" dirty="0">
                <a:solidFill>
                  <a:srgbClr val="103467"/>
                </a:solidFill>
              </a:rPr>
              <a:t> </a:t>
            </a:r>
            <a:r>
              <a:rPr lang="en-GB" sz="1625" dirty="0" err="1">
                <a:solidFill>
                  <a:srgbClr val="103467"/>
                </a:solidFill>
              </a:rPr>
              <a:t>prioriteit</a:t>
            </a:r>
            <a:r>
              <a:rPr lang="en-GB" sz="1625" dirty="0">
                <a:solidFill>
                  <a:srgbClr val="103467"/>
                </a:solidFill>
              </a:rPr>
              <a:t>?</a:t>
            </a:r>
          </a:p>
        </p:txBody>
      </p:sp>
      <p:sp>
        <p:nvSpPr>
          <p:cNvPr id="12" name="Tekstvak 11"/>
          <p:cNvSpPr txBox="1"/>
          <p:nvPr/>
        </p:nvSpPr>
        <p:spPr>
          <a:xfrm>
            <a:off x="6754697" y="3052675"/>
            <a:ext cx="2812240" cy="3469219"/>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a:p>
            <a:endParaRPr lang="nl-NL" sz="1463" i="1" dirty="0">
              <a:solidFill>
                <a:schemeClr val="accent2">
                  <a:lumMod val="50000"/>
                </a:schemeClr>
              </a:solidFill>
            </a:endParaRPr>
          </a:p>
        </p:txBody>
      </p:sp>
      <p:pic>
        <p:nvPicPr>
          <p:cNvPr id="13" name="Afbeelding 12"/>
          <p:cNvPicPr>
            <a:picLocks noChangeAspect="1"/>
          </p:cNvPicPr>
          <p:nvPr/>
        </p:nvPicPr>
        <p:blipFill rotWithShape="1">
          <a:blip r:embed="rId3">
            <a:lum bright="70000" contrast="-70000"/>
          </a:blip>
          <a:srcRect t="48821" r="66879" b="5064"/>
          <a:stretch/>
        </p:blipFill>
        <p:spPr>
          <a:xfrm>
            <a:off x="264166" y="1055399"/>
            <a:ext cx="3151514" cy="1153218"/>
          </a:xfrm>
          <a:prstGeom prst="rect">
            <a:avLst/>
          </a:prstGeom>
        </p:spPr>
      </p:pic>
      <p:pic>
        <p:nvPicPr>
          <p:cNvPr id="14" name="Afbeelding 13"/>
          <p:cNvPicPr>
            <a:picLocks noChangeAspect="1"/>
          </p:cNvPicPr>
          <p:nvPr/>
        </p:nvPicPr>
        <p:blipFill rotWithShape="1">
          <a:blip r:embed="rId3">
            <a:lum bright="70000" contrast="-70000"/>
          </a:blip>
          <a:srcRect l="65777" t="48821" b="5064"/>
          <a:stretch/>
        </p:blipFill>
        <p:spPr>
          <a:xfrm>
            <a:off x="6517849" y="1055398"/>
            <a:ext cx="3256420" cy="1153218"/>
          </a:xfrm>
          <a:prstGeom prst="rect">
            <a:avLst/>
          </a:prstGeom>
        </p:spPr>
      </p:pic>
      <p:pic>
        <p:nvPicPr>
          <p:cNvPr id="5" name="Graphic 4" descr="Radboud Universiteit logo">
            <a:extLst>
              <a:ext uri="{FF2B5EF4-FFF2-40B4-BE49-F238E27FC236}">
                <a16:creationId xmlns:a16="http://schemas.microsoft.com/office/drawing/2014/main" id="{EAF183C4-BC05-A6AF-CF0C-85F45BEDF18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15" name="Afbeelding 5" descr="Behavioural Science Institute, Radboud University Nijmegen | LinkedIn">
            <a:extLst>
              <a:ext uri="{FF2B5EF4-FFF2-40B4-BE49-F238E27FC236}">
                <a16:creationId xmlns:a16="http://schemas.microsoft.com/office/drawing/2014/main" id="{B88CD498-4EA1-43B5-CD4D-1D27692F7FF9}"/>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3800130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4" name="Tekstvak 3"/>
          <p:cNvSpPr txBox="1"/>
          <p:nvPr/>
        </p:nvSpPr>
        <p:spPr>
          <a:xfrm>
            <a:off x="433804" y="2399890"/>
            <a:ext cx="2812240" cy="59247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denk</a:t>
            </a:r>
            <a:r>
              <a:rPr lang="en-GB" sz="1625" dirty="0">
                <a:solidFill>
                  <a:srgbClr val="103467"/>
                </a:solidFill>
              </a:rPr>
              <a:t> je </a:t>
            </a:r>
            <a:r>
              <a:rPr lang="en-GB" sz="1625" dirty="0" err="1">
                <a:solidFill>
                  <a:srgbClr val="103467"/>
                </a:solidFill>
              </a:rPr>
              <a:t>aan</a:t>
            </a:r>
            <a:r>
              <a:rPr lang="en-GB" sz="1625" dirty="0">
                <a:solidFill>
                  <a:srgbClr val="103467"/>
                </a:solidFill>
              </a:rPr>
              <a:t> </a:t>
            </a:r>
            <a:r>
              <a:rPr lang="en-GB" sz="1625" dirty="0" err="1">
                <a:solidFill>
                  <a:srgbClr val="103467"/>
                </a:solidFill>
              </a:rPr>
              <a:t>bij</a:t>
            </a:r>
            <a:r>
              <a:rPr lang="en-GB" sz="1625" dirty="0">
                <a:solidFill>
                  <a:srgbClr val="103467"/>
                </a:solidFill>
              </a:rPr>
              <a:t> </a:t>
            </a:r>
            <a:r>
              <a:rPr lang="en-GB" sz="1625" dirty="0" err="1">
                <a:solidFill>
                  <a:srgbClr val="103467"/>
                </a:solidFill>
              </a:rPr>
              <a:t>dit</a:t>
            </a:r>
            <a:r>
              <a:rPr lang="en-GB" sz="1625" dirty="0">
                <a:solidFill>
                  <a:srgbClr val="103467"/>
                </a:solidFill>
              </a:rPr>
              <a:t> </a:t>
            </a:r>
            <a:r>
              <a:rPr lang="en-GB" sz="1625" dirty="0" err="1">
                <a:solidFill>
                  <a:srgbClr val="103467"/>
                </a:solidFill>
              </a:rPr>
              <a:t>onderwerp</a:t>
            </a:r>
            <a:r>
              <a:rPr lang="en-GB" sz="1625" dirty="0">
                <a:solidFill>
                  <a:srgbClr val="103467"/>
                </a:solidFill>
              </a:rPr>
              <a:t>?</a:t>
            </a:r>
          </a:p>
        </p:txBody>
      </p:sp>
      <p:sp>
        <p:nvSpPr>
          <p:cNvPr id="7" name="Tekstvak 6"/>
          <p:cNvSpPr txBox="1"/>
          <p:nvPr/>
        </p:nvSpPr>
        <p:spPr>
          <a:xfrm>
            <a:off x="433804" y="3052674"/>
            <a:ext cx="2812240" cy="3469219"/>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err="1"/>
          </a:p>
        </p:txBody>
      </p:sp>
      <p:sp>
        <p:nvSpPr>
          <p:cNvPr id="9" name="Tekstvak 8"/>
          <p:cNvSpPr txBox="1"/>
          <p:nvPr/>
        </p:nvSpPr>
        <p:spPr>
          <a:xfrm>
            <a:off x="3594250" y="2399890"/>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lopen</a:t>
            </a:r>
            <a:r>
              <a:rPr lang="en-GB" sz="1625" dirty="0">
                <a:solidFill>
                  <a:srgbClr val="103467"/>
                </a:solidFill>
              </a:rPr>
              <a:t> </a:t>
            </a:r>
            <a:r>
              <a:rPr lang="en-GB" sz="1625" dirty="0" err="1">
                <a:solidFill>
                  <a:srgbClr val="103467"/>
                </a:solidFill>
              </a:rPr>
              <a:t>jullie</a:t>
            </a:r>
            <a:r>
              <a:rPr lang="en-GB" sz="1625" dirty="0">
                <a:solidFill>
                  <a:srgbClr val="103467"/>
                </a:solidFill>
              </a:rPr>
              <a:t> </a:t>
            </a:r>
            <a:r>
              <a:rPr lang="en-GB" sz="1625" dirty="0" err="1">
                <a:solidFill>
                  <a:srgbClr val="103467"/>
                </a:solidFill>
              </a:rPr>
              <a:t>tegen</a:t>
            </a:r>
            <a:r>
              <a:rPr lang="en-GB" sz="1625" dirty="0">
                <a:solidFill>
                  <a:srgbClr val="103467"/>
                </a:solidFill>
              </a:rPr>
              <a:t> </a:t>
            </a:r>
            <a:r>
              <a:rPr lang="en-GB" sz="1625" dirty="0" err="1">
                <a:solidFill>
                  <a:srgbClr val="103467"/>
                </a:solidFill>
              </a:rPr>
              <a:t>aan</a:t>
            </a:r>
            <a:r>
              <a:rPr lang="en-GB" sz="1625" dirty="0">
                <a:solidFill>
                  <a:srgbClr val="103467"/>
                </a:solidFill>
              </a:rPr>
              <a:t>?</a:t>
            </a:r>
          </a:p>
        </p:txBody>
      </p:sp>
      <p:sp>
        <p:nvSpPr>
          <p:cNvPr id="10" name="Tekstvak 9"/>
          <p:cNvSpPr txBox="1"/>
          <p:nvPr/>
        </p:nvSpPr>
        <p:spPr>
          <a:xfrm>
            <a:off x="3594250" y="3052674"/>
            <a:ext cx="2812240" cy="3469219"/>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p:txBody>
      </p:sp>
      <p:sp>
        <p:nvSpPr>
          <p:cNvPr id="11" name="Tekstvak 10"/>
          <p:cNvSpPr txBox="1"/>
          <p:nvPr/>
        </p:nvSpPr>
        <p:spPr>
          <a:xfrm>
            <a:off x="6754697" y="2396286"/>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a:solidFill>
                  <a:srgbClr val="103467"/>
                </a:solidFill>
              </a:rPr>
              <a:t>Wat </a:t>
            </a:r>
            <a:r>
              <a:rPr lang="en-GB" sz="1625" dirty="0" err="1">
                <a:solidFill>
                  <a:srgbClr val="103467"/>
                </a:solidFill>
              </a:rPr>
              <a:t>heeft</a:t>
            </a:r>
            <a:r>
              <a:rPr lang="en-GB" sz="1625" dirty="0">
                <a:solidFill>
                  <a:srgbClr val="103467"/>
                </a:solidFill>
              </a:rPr>
              <a:t> </a:t>
            </a:r>
            <a:r>
              <a:rPr lang="en-GB" sz="1625" dirty="0" err="1">
                <a:solidFill>
                  <a:srgbClr val="103467"/>
                </a:solidFill>
              </a:rPr>
              <a:t>prioriteit</a:t>
            </a:r>
            <a:r>
              <a:rPr lang="en-GB" sz="1625" dirty="0">
                <a:solidFill>
                  <a:srgbClr val="103467"/>
                </a:solidFill>
              </a:rPr>
              <a:t>?</a:t>
            </a:r>
          </a:p>
        </p:txBody>
      </p:sp>
      <p:sp>
        <p:nvSpPr>
          <p:cNvPr id="12" name="Tekstvak 11"/>
          <p:cNvSpPr txBox="1"/>
          <p:nvPr/>
        </p:nvSpPr>
        <p:spPr>
          <a:xfrm>
            <a:off x="6754697" y="3052674"/>
            <a:ext cx="2812240" cy="3469219"/>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a:p>
          <a:p>
            <a:endParaRPr lang="en-GB" sz="1463" dirty="0" err="1"/>
          </a:p>
        </p:txBody>
      </p:sp>
      <p:pic>
        <p:nvPicPr>
          <p:cNvPr id="15" name="Afbeelding 14"/>
          <p:cNvPicPr>
            <a:picLocks noChangeAspect="1"/>
          </p:cNvPicPr>
          <p:nvPr/>
        </p:nvPicPr>
        <p:blipFill rotWithShape="1">
          <a:blip r:embed="rId3">
            <a:lum bright="70000" contrast="-70000"/>
          </a:blip>
          <a:srcRect t="48821" r="33804" b="5064"/>
          <a:stretch/>
        </p:blipFill>
        <p:spPr>
          <a:xfrm>
            <a:off x="259075" y="1055399"/>
            <a:ext cx="6298664" cy="1153218"/>
          </a:xfrm>
          <a:prstGeom prst="rect">
            <a:avLst/>
          </a:prstGeom>
        </p:spPr>
      </p:pic>
      <p:sp>
        <p:nvSpPr>
          <p:cNvPr id="3" name="Tijdelijke aanduiding voor inhoud 2">
            <a:extLst>
              <a:ext uri="{FF2B5EF4-FFF2-40B4-BE49-F238E27FC236}">
                <a16:creationId xmlns:a16="http://schemas.microsoft.com/office/drawing/2014/main" id="{4B2C7B60-DEEF-D0E6-C1EB-7C48F9D0812A}"/>
              </a:ext>
            </a:extLst>
          </p:cNvPr>
          <p:cNvSpPr>
            <a:spLocks noGrp="1"/>
          </p:cNvSpPr>
          <p:nvPr>
            <p:ph idx="1"/>
          </p:nvPr>
        </p:nvSpPr>
        <p:spPr>
          <a:xfrm>
            <a:off x="446441" y="115502"/>
            <a:ext cx="9131677" cy="1122450"/>
          </a:xfrm>
        </p:spPr>
        <p:txBody>
          <a:bodyPr vert="horz" lIns="45720" tIns="45720" rIns="45720" bIns="45720" rtlCol="0" anchor="t">
            <a:normAutofit/>
          </a:bodyPr>
          <a:lstStyle/>
          <a:p>
            <a:pPr algn="ctr"/>
            <a:r>
              <a:rPr lang="en-GB" b="1" dirty="0" err="1"/>
              <a:t>Invulformulier</a:t>
            </a:r>
            <a:r>
              <a:rPr lang="en-GB" b="1" dirty="0"/>
              <a:t> </a:t>
            </a:r>
            <a:r>
              <a:rPr lang="en-GB" b="1" dirty="0" err="1"/>
              <a:t>bijeenkomst</a:t>
            </a:r>
            <a:r>
              <a:rPr lang="en-GB" b="1" dirty="0"/>
              <a:t> 1:</a:t>
            </a:r>
          </a:p>
          <a:p>
            <a:pPr algn="ctr"/>
            <a:r>
              <a:rPr lang="en-GB" b="1" dirty="0" err="1"/>
              <a:t>Knelpunten</a:t>
            </a:r>
            <a:r>
              <a:rPr lang="en-GB" b="1" dirty="0"/>
              <a:t> thema 3 – </a:t>
            </a:r>
            <a:r>
              <a:rPr lang="en-GB" b="1" dirty="0" err="1"/>
              <a:t>gezonde</a:t>
            </a:r>
            <a:r>
              <a:rPr lang="en-GB" b="1" dirty="0"/>
              <a:t> </a:t>
            </a:r>
            <a:r>
              <a:rPr lang="en-GB" b="1" dirty="0" err="1"/>
              <a:t>werkomgeving</a:t>
            </a:r>
            <a:endParaRPr lang="en-GB" b="1" dirty="0"/>
          </a:p>
        </p:txBody>
      </p:sp>
      <p:pic>
        <p:nvPicPr>
          <p:cNvPr id="5" name="Graphic 4" descr="Radboud Universiteit logo">
            <a:extLst>
              <a:ext uri="{FF2B5EF4-FFF2-40B4-BE49-F238E27FC236}">
                <a16:creationId xmlns:a16="http://schemas.microsoft.com/office/drawing/2014/main" id="{FCBADBD0-23CD-AC7A-678E-EB522B89C48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13" name="Afbeelding 5" descr="Behavioural Science Institute, Radboud University Nijmegen | LinkedIn">
            <a:extLst>
              <a:ext uri="{FF2B5EF4-FFF2-40B4-BE49-F238E27FC236}">
                <a16:creationId xmlns:a16="http://schemas.microsoft.com/office/drawing/2014/main" id="{838DB99A-DC26-610C-EACA-D1B77036D604}"/>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3206589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4" name="Tekstvak 3"/>
          <p:cNvSpPr txBox="1"/>
          <p:nvPr/>
        </p:nvSpPr>
        <p:spPr>
          <a:xfrm>
            <a:off x="433804" y="2399890"/>
            <a:ext cx="909989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lIns="91440" tIns="45720" rIns="91440" bIns="45720" rtlCol="0" anchor="t">
            <a:spAutoFit/>
          </a:bodyPr>
          <a:lstStyle/>
          <a:p>
            <a:r>
              <a:rPr lang="en-GB" sz="1600" dirty="0">
                <a:solidFill>
                  <a:srgbClr val="103467"/>
                </a:solidFill>
              </a:rPr>
              <a:t>Welke 2 of 3 </a:t>
            </a:r>
            <a:r>
              <a:rPr lang="en-GB" sz="1600" dirty="0" err="1">
                <a:solidFill>
                  <a:srgbClr val="103467"/>
                </a:solidFill>
              </a:rPr>
              <a:t>knelpunten</a:t>
            </a:r>
            <a:r>
              <a:rPr lang="en-GB" sz="1600" dirty="0">
                <a:solidFill>
                  <a:srgbClr val="103467"/>
                </a:solidFill>
              </a:rPr>
              <a:t> </a:t>
            </a:r>
            <a:r>
              <a:rPr lang="en-GB" sz="1600" dirty="0" err="1">
                <a:solidFill>
                  <a:srgbClr val="103467"/>
                </a:solidFill>
              </a:rPr>
              <a:t>willen</a:t>
            </a:r>
            <a:r>
              <a:rPr lang="en-GB" sz="1600" dirty="0">
                <a:solidFill>
                  <a:srgbClr val="103467"/>
                </a:solidFill>
              </a:rPr>
              <a:t> </a:t>
            </a:r>
            <a:r>
              <a:rPr lang="en-GB" sz="1600" dirty="0" err="1">
                <a:solidFill>
                  <a:srgbClr val="103467"/>
                </a:solidFill>
              </a:rPr>
              <a:t>jullie</a:t>
            </a:r>
            <a:r>
              <a:rPr lang="en-GB" sz="1600" dirty="0">
                <a:solidFill>
                  <a:srgbClr val="103467"/>
                </a:solidFill>
              </a:rPr>
              <a:t> </a:t>
            </a:r>
            <a:r>
              <a:rPr lang="en-GB" sz="1600" dirty="0" err="1">
                <a:solidFill>
                  <a:srgbClr val="103467"/>
                </a:solidFill>
              </a:rPr>
              <a:t>gaan</a:t>
            </a:r>
            <a:r>
              <a:rPr lang="en-GB" sz="1600" dirty="0">
                <a:solidFill>
                  <a:srgbClr val="103467"/>
                </a:solidFill>
              </a:rPr>
              <a:t> </a:t>
            </a:r>
            <a:r>
              <a:rPr lang="en-GB" sz="1600" dirty="0" err="1">
                <a:solidFill>
                  <a:srgbClr val="103467"/>
                </a:solidFill>
              </a:rPr>
              <a:t>aanpakken</a:t>
            </a:r>
            <a:r>
              <a:rPr lang="en-GB" sz="1600" dirty="0">
                <a:solidFill>
                  <a:srgbClr val="103467"/>
                </a:solidFill>
              </a:rPr>
              <a:t>?</a:t>
            </a:r>
          </a:p>
        </p:txBody>
      </p:sp>
      <p:sp>
        <p:nvSpPr>
          <p:cNvPr id="7" name="Tekstvak 6"/>
          <p:cNvSpPr txBox="1"/>
          <p:nvPr/>
        </p:nvSpPr>
        <p:spPr>
          <a:xfrm>
            <a:off x="433804" y="3052674"/>
            <a:ext cx="9099890" cy="3694345"/>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463" dirty="0">
                <a:solidFill>
                  <a:srgbClr val="103467"/>
                </a:solidFill>
              </a:rPr>
              <a:t>1. </a:t>
            </a:r>
          </a:p>
          <a:p>
            <a:endParaRPr lang="en-GB" sz="1463" dirty="0">
              <a:solidFill>
                <a:srgbClr val="103467"/>
              </a:solidFill>
            </a:endParaRPr>
          </a:p>
          <a:p>
            <a:endParaRPr lang="en-GB" sz="1463" dirty="0">
              <a:solidFill>
                <a:srgbClr val="103467"/>
              </a:solidFill>
            </a:endParaRPr>
          </a:p>
          <a:p>
            <a:endParaRPr lang="en-GB" sz="1463" dirty="0">
              <a:solidFill>
                <a:srgbClr val="103467"/>
              </a:solidFill>
            </a:endParaRPr>
          </a:p>
          <a:p>
            <a:endParaRPr lang="en-GB" sz="1463" dirty="0">
              <a:solidFill>
                <a:srgbClr val="103467"/>
              </a:solidFill>
            </a:endParaRPr>
          </a:p>
          <a:p>
            <a:r>
              <a:rPr lang="en-GB" sz="1463" dirty="0">
                <a:solidFill>
                  <a:srgbClr val="103467"/>
                </a:solidFill>
              </a:rPr>
              <a:t>2. </a:t>
            </a:r>
          </a:p>
          <a:p>
            <a:endParaRPr lang="en-GB" sz="1463" dirty="0">
              <a:solidFill>
                <a:srgbClr val="103467"/>
              </a:solidFill>
            </a:endParaRPr>
          </a:p>
          <a:p>
            <a:endParaRPr lang="en-GB" sz="1463" dirty="0">
              <a:solidFill>
                <a:srgbClr val="103467"/>
              </a:solidFill>
            </a:endParaRPr>
          </a:p>
          <a:p>
            <a:endParaRPr lang="en-GB" sz="1463" dirty="0">
              <a:solidFill>
                <a:srgbClr val="103467"/>
              </a:solidFill>
            </a:endParaRPr>
          </a:p>
          <a:p>
            <a:endParaRPr lang="en-GB" sz="1463" dirty="0">
              <a:solidFill>
                <a:srgbClr val="103467"/>
              </a:solidFill>
            </a:endParaRPr>
          </a:p>
          <a:p>
            <a:endParaRPr lang="en-GB" sz="1463" dirty="0">
              <a:solidFill>
                <a:srgbClr val="103467"/>
              </a:solidFill>
            </a:endParaRPr>
          </a:p>
          <a:p>
            <a:r>
              <a:rPr lang="en-GB" sz="1463" dirty="0">
                <a:solidFill>
                  <a:srgbClr val="103467"/>
                </a:solidFill>
              </a:rPr>
              <a:t>3.</a:t>
            </a:r>
          </a:p>
          <a:p>
            <a:endParaRPr lang="en-GB" sz="1463" dirty="0">
              <a:solidFill>
                <a:srgbClr val="103467"/>
              </a:solidFill>
            </a:endParaRPr>
          </a:p>
          <a:p>
            <a:endParaRPr lang="en-GB" sz="1463" dirty="0">
              <a:solidFill>
                <a:srgbClr val="103467"/>
              </a:solidFill>
            </a:endParaRPr>
          </a:p>
          <a:p>
            <a:endParaRPr lang="en-GB" sz="1463" dirty="0">
              <a:solidFill>
                <a:srgbClr val="103467"/>
              </a:solidFill>
            </a:endParaRPr>
          </a:p>
          <a:p>
            <a:endParaRPr lang="en-GB" sz="1463" dirty="0" err="1">
              <a:solidFill>
                <a:srgbClr val="103467"/>
              </a:solidFill>
            </a:endParaRPr>
          </a:p>
        </p:txBody>
      </p:sp>
      <p:sp>
        <p:nvSpPr>
          <p:cNvPr id="3" name="Tijdelijke aanduiding voor inhoud 2">
            <a:extLst>
              <a:ext uri="{FF2B5EF4-FFF2-40B4-BE49-F238E27FC236}">
                <a16:creationId xmlns:a16="http://schemas.microsoft.com/office/drawing/2014/main" id="{AB9D9505-3B72-4A6F-516F-39B7FF556368}"/>
              </a:ext>
            </a:extLst>
          </p:cNvPr>
          <p:cNvSpPr>
            <a:spLocks noGrp="1"/>
          </p:cNvSpPr>
          <p:nvPr>
            <p:ph idx="1"/>
          </p:nvPr>
        </p:nvSpPr>
        <p:spPr>
          <a:xfrm>
            <a:off x="435422" y="5245"/>
            <a:ext cx="9131677" cy="1122450"/>
          </a:xfrm>
        </p:spPr>
        <p:txBody>
          <a:bodyPr vert="horz" lIns="45720" tIns="45720" rIns="45720" bIns="45720" rtlCol="0" anchor="t">
            <a:normAutofit/>
          </a:bodyPr>
          <a:lstStyle/>
          <a:p>
            <a:pPr algn="ctr"/>
            <a:r>
              <a:rPr lang="en-GB" b="1" dirty="0" err="1"/>
              <a:t>Invulformulier</a:t>
            </a:r>
            <a:r>
              <a:rPr lang="en-GB" b="1" dirty="0"/>
              <a:t> </a:t>
            </a:r>
            <a:r>
              <a:rPr lang="en-GB" b="1" dirty="0" err="1"/>
              <a:t>bijeenkomst</a:t>
            </a:r>
            <a:r>
              <a:rPr lang="en-GB" b="1" dirty="0"/>
              <a:t> 1:</a:t>
            </a:r>
          </a:p>
          <a:p>
            <a:pPr algn="ctr"/>
            <a:r>
              <a:rPr lang="en-GB" b="1" dirty="0" err="1"/>
              <a:t>Prioritering</a:t>
            </a:r>
            <a:r>
              <a:rPr lang="en-GB" b="1" dirty="0"/>
              <a:t> </a:t>
            </a:r>
            <a:r>
              <a:rPr lang="en-GB" b="1" dirty="0" err="1"/>
              <a:t>knelpunten</a:t>
            </a:r>
            <a:endParaRPr lang="en-GB" b="1" dirty="0"/>
          </a:p>
        </p:txBody>
      </p:sp>
      <p:pic>
        <p:nvPicPr>
          <p:cNvPr id="5" name="Graphic 4" descr="Radboud Universiteit logo">
            <a:extLst>
              <a:ext uri="{FF2B5EF4-FFF2-40B4-BE49-F238E27FC236}">
                <a16:creationId xmlns:a16="http://schemas.microsoft.com/office/drawing/2014/main" id="{5256860E-7E51-26BD-51B9-DE46746863A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9" name="Afbeelding 5" descr="Behavioural Science Institute, Radboud University Nijmegen | LinkedIn">
            <a:extLst>
              <a:ext uri="{FF2B5EF4-FFF2-40B4-BE49-F238E27FC236}">
                <a16:creationId xmlns:a16="http://schemas.microsoft.com/office/drawing/2014/main" id="{877DA5FF-DD41-A42B-31DB-9C1716FE5D8C}"/>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535115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5" name="Tijdelijke aanduiding voor inhoud 2">
            <a:extLst>
              <a:ext uri="{FF2B5EF4-FFF2-40B4-BE49-F238E27FC236}">
                <a16:creationId xmlns:a16="http://schemas.microsoft.com/office/drawing/2014/main" id="{68D8B554-035E-4568-B0AA-F9972001A390}"/>
              </a:ext>
            </a:extLst>
          </p:cNvPr>
          <p:cNvSpPr txBox="1">
            <a:spLocks/>
          </p:cNvSpPr>
          <p:nvPr/>
        </p:nvSpPr>
        <p:spPr>
          <a:xfrm>
            <a:off x="832103" y="369093"/>
            <a:ext cx="7897560" cy="449882"/>
          </a:xfrm>
          <a:prstGeom prst="rect">
            <a:avLst/>
          </a:prstGeom>
        </p:spPr>
        <p:txBody>
          <a:bodyPr vert="horz" lIns="45720" tIns="45720" rIns="4572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ctr"/>
            <a:r>
              <a:rPr lang="en-GB" b="1" dirty="0" err="1"/>
              <a:t>Invulformulier</a:t>
            </a:r>
            <a:r>
              <a:rPr lang="en-GB" b="1" dirty="0"/>
              <a:t> </a:t>
            </a:r>
            <a:r>
              <a:rPr lang="en-GB" b="1" dirty="0" err="1"/>
              <a:t>bijeenkomst</a:t>
            </a:r>
            <a:r>
              <a:rPr lang="en-GB" b="1" dirty="0"/>
              <a:t> 2: brainstorm over </a:t>
            </a:r>
            <a:r>
              <a:rPr lang="en-GB" b="1" dirty="0" err="1"/>
              <a:t>oplossingen</a:t>
            </a:r>
            <a:endParaRPr lang="en-GB" b="1" dirty="0"/>
          </a:p>
        </p:txBody>
      </p:sp>
      <p:graphicFrame>
        <p:nvGraphicFramePr>
          <p:cNvPr id="10" name="Tabel 9">
            <a:extLst>
              <a:ext uri="{FF2B5EF4-FFF2-40B4-BE49-F238E27FC236}">
                <a16:creationId xmlns:a16="http://schemas.microsoft.com/office/drawing/2014/main" id="{6776F3FF-F868-5D68-202E-2A867C448552}"/>
              </a:ext>
            </a:extLst>
          </p:cNvPr>
          <p:cNvGraphicFramePr>
            <a:graphicFrameLocks noGrp="1"/>
          </p:cNvGraphicFramePr>
          <p:nvPr>
            <p:extLst>
              <p:ext uri="{D42A27DB-BD31-4B8C-83A1-F6EECF244321}">
                <p14:modId xmlns:p14="http://schemas.microsoft.com/office/powerpoint/2010/main" val="3137600564"/>
              </p:ext>
            </p:extLst>
          </p:nvPr>
        </p:nvGraphicFramePr>
        <p:xfrm>
          <a:off x="433804" y="2372293"/>
          <a:ext cx="9099891" cy="3580282"/>
        </p:xfrm>
        <a:graphic>
          <a:graphicData uri="http://schemas.openxmlformats.org/drawingml/2006/table">
            <a:tbl>
              <a:tblPr firstRow="1" bandRow="1">
                <a:tableStyleId>{5C22544A-7EE6-4342-B048-85BDC9FD1C3A}</a:tableStyleId>
              </a:tblPr>
              <a:tblGrid>
                <a:gridCol w="1113642">
                  <a:extLst>
                    <a:ext uri="{9D8B030D-6E8A-4147-A177-3AD203B41FA5}">
                      <a16:colId xmlns:a16="http://schemas.microsoft.com/office/drawing/2014/main" val="2805358606"/>
                    </a:ext>
                  </a:extLst>
                </a:gridCol>
                <a:gridCol w="4952952">
                  <a:extLst>
                    <a:ext uri="{9D8B030D-6E8A-4147-A177-3AD203B41FA5}">
                      <a16:colId xmlns:a16="http://schemas.microsoft.com/office/drawing/2014/main" val="4267640550"/>
                    </a:ext>
                  </a:extLst>
                </a:gridCol>
                <a:gridCol w="3033297">
                  <a:extLst>
                    <a:ext uri="{9D8B030D-6E8A-4147-A177-3AD203B41FA5}">
                      <a16:colId xmlns:a16="http://schemas.microsoft.com/office/drawing/2014/main" val="3953490237"/>
                    </a:ext>
                  </a:extLst>
                </a:gridCol>
              </a:tblGrid>
              <a:tr h="522856">
                <a:tc>
                  <a:txBody>
                    <a:bodyPr/>
                    <a:lstStyle/>
                    <a:p>
                      <a:r>
                        <a:rPr lang="nl-NL" dirty="0"/>
                        <a:t>Knelpunt</a:t>
                      </a:r>
                    </a:p>
                  </a:txBody>
                  <a:tcPr>
                    <a:solidFill>
                      <a:srgbClr val="103467"/>
                    </a:solidFill>
                  </a:tcPr>
                </a:tc>
                <a:tc>
                  <a:txBody>
                    <a:bodyPr/>
                    <a:lstStyle/>
                    <a:p>
                      <a:r>
                        <a:rPr lang="nl-NL" dirty="0"/>
                        <a:t>Mogelijke oplossingen</a:t>
                      </a:r>
                    </a:p>
                  </a:txBody>
                  <a:tcPr>
                    <a:solidFill>
                      <a:srgbClr val="103467"/>
                    </a:solidFill>
                  </a:tcPr>
                </a:tc>
                <a:tc>
                  <a:txBody>
                    <a:bodyPr/>
                    <a:lstStyle/>
                    <a:p>
                      <a:r>
                        <a:rPr lang="nl-NL" dirty="0"/>
                        <a:t>Gekozen oplossing</a:t>
                      </a:r>
                    </a:p>
                  </a:txBody>
                  <a:tcPr>
                    <a:solidFill>
                      <a:srgbClr val="103467"/>
                    </a:solidFill>
                  </a:tcPr>
                </a:tc>
                <a:extLst>
                  <a:ext uri="{0D108BD9-81ED-4DB2-BD59-A6C34878D82A}">
                    <a16:rowId xmlns:a16="http://schemas.microsoft.com/office/drawing/2014/main" val="1166081230"/>
                  </a:ext>
                </a:extLst>
              </a:tr>
              <a:tr h="1019142">
                <a:tc>
                  <a:txBody>
                    <a:bodyPr/>
                    <a:lstStyle/>
                    <a:p>
                      <a:r>
                        <a:rPr lang="nl-NL" dirty="0"/>
                        <a:t>1</a:t>
                      </a:r>
                    </a:p>
                  </a:txBody>
                  <a:tcPr/>
                </a:tc>
                <a:tc>
                  <a:txBody>
                    <a:bodyPr/>
                    <a:lstStyle/>
                    <a:p>
                      <a:r>
                        <a:rPr lang="nl-NL" dirty="0"/>
                        <a:t>-</a:t>
                      </a:r>
                    </a:p>
                    <a:p>
                      <a:r>
                        <a:rPr lang="nl-NL" dirty="0"/>
                        <a:t>-</a:t>
                      </a:r>
                    </a:p>
                    <a:p>
                      <a:r>
                        <a:rPr lang="nl-NL" dirty="0"/>
                        <a:t>-</a:t>
                      </a:r>
                    </a:p>
                  </a:txBody>
                  <a:tcPr/>
                </a:tc>
                <a:tc>
                  <a:txBody>
                    <a:bodyPr/>
                    <a:lstStyle/>
                    <a:p>
                      <a:endParaRPr lang="nl-NL"/>
                    </a:p>
                  </a:txBody>
                  <a:tcPr/>
                </a:tc>
                <a:extLst>
                  <a:ext uri="{0D108BD9-81ED-4DB2-BD59-A6C34878D82A}">
                    <a16:rowId xmlns:a16="http://schemas.microsoft.com/office/drawing/2014/main" val="3630908565"/>
                  </a:ext>
                </a:extLst>
              </a:tr>
              <a:tr h="1019142">
                <a:tc>
                  <a:txBody>
                    <a:bodyPr/>
                    <a:lstStyle/>
                    <a:p>
                      <a:r>
                        <a:rPr lang="nl-NL" dirty="0"/>
                        <a:t>2</a:t>
                      </a:r>
                    </a:p>
                  </a:txBody>
                  <a:tcPr/>
                </a:tc>
                <a:tc>
                  <a:txBody>
                    <a:bodyPr/>
                    <a:lstStyle/>
                    <a:p>
                      <a:r>
                        <a:rPr lang="nl-NL" dirty="0"/>
                        <a:t>-</a:t>
                      </a:r>
                    </a:p>
                    <a:p>
                      <a:r>
                        <a:rPr lang="nl-NL" dirty="0"/>
                        <a:t>-</a:t>
                      </a:r>
                    </a:p>
                    <a:p>
                      <a:r>
                        <a:rPr lang="nl-NL" dirty="0"/>
                        <a:t>-</a:t>
                      </a:r>
                    </a:p>
                  </a:txBody>
                  <a:tcPr/>
                </a:tc>
                <a:tc>
                  <a:txBody>
                    <a:bodyPr/>
                    <a:lstStyle/>
                    <a:p>
                      <a:endParaRPr lang="nl-NL" dirty="0"/>
                    </a:p>
                  </a:txBody>
                  <a:tcPr/>
                </a:tc>
                <a:extLst>
                  <a:ext uri="{0D108BD9-81ED-4DB2-BD59-A6C34878D82A}">
                    <a16:rowId xmlns:a16="http://schemas.microsoft.com/office/drawing/2014/main" val="953143004"/>
                  </a:ext>
                </a:extLst>
              </a:tr>
              <a:tr h="1019142">
                <a:tc>
                  <a:txBody>
                    <a:bodyPr/>
                    <a:lstStyle/>
                    <a:p>
                      <a:r>
                        <a:rPr lang="nl-NL" dirty="0"/>
                        <a:t>3</a:t>
                      </a:r>
                    </a:p>
                  </a:txBody>
                  <a:tcPr/>
                </a:tc>
                <a:tc>
                  <a:txBody>
                    <a:bodyPr/>
                    <a:lstStyle/>
                    <a:p>
                      <a:r>
                        <a:rPr lang="nl-NL" dirty="0"/>
                        <a:t>-</a:t>
                      </a:r>
                    </a:p>
                    <a:p>
                      <a:r>
                        <a:rPr lang="nl-NL" dirty="0"/>
                        <a:t>-</a:t>
                      </a:r>
                    </a:p>
                    <a:p>
                      <a:r>
                        <a:rPr lang="nl-NL" dirty="0"/>
                        <a:t>-</a:t>
                      </a:r>
                    </a:p>
                  </a:txBody>
                  <a:tcPr/>
                </a:tc>
                <a:tc>
                  <a:txBody>
                    <a:bodyPr/>
                    <a:lstStyle/>
                    <a:p>
                      <a:endParaRPr lang="nl-NL" dirty="0"/>
                    </a:p>
                  </a:txBody>
                  <a:tcPr/>
                </a:tc>
                <a:extLst>
                  <a:ext uri="{0D108BD9-81ED-4DB2-BD59-A6C34878D82A}">
                    <a16:rowId xmlns:a16="http://schemas.microsoft.com/office/drawing/2014/main" val="168487782"/>
                  </a:ext>
                </a:extLst>
              </a:tr>
            </a:tbl>
          </a:graphicData>
        </a:graphic>
      </p:graphicFrame>
      <p:sp>
        <p:nvSpPr>
          <p:cNvPr id="9" name="Tekstvak 8"/>
          <p:cNvSpPr txBox="1"/>
          <p:nvPr/>
        </p:nvSpPr>
        <p:spPr>
          <a:xfrm>
            <a:off x="433804" y="6113542"/>
            <a:ext cx="9099890" cy="59247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nl-NL" sz="1625" dirty="0">
                <a:solidFill>
                  <a:schemeClr val="bg1"/>
                </a:solidFill>
              </a:rPr>
              <a:t>Denk aan verschillende soorten oplossingen: technische oplossingen, organisatorische oplossingen, veranderingen in werkomstandigheden, oplossingen gericht op ondersteuning/begeleiding </a:t>
            </a:r>
          </a:p>
        </p:txBody>
      </p:sp>
      <p:pic>
        <p:nvPicPr>
          <p:cNvPr id="3" name="Graphic 2" descr="Radboud Universiteit logo">
            <a:extLst>
              <a:ext uri="{FF2B5EF4-FFF2-40B4-BE49-F238E27FC236}">
                <a16:creationId xmlns:a16="http://schemas.microsoft.com/office/drawing/2014/main" id="{46587A39-7875-8932-67D8-FB5FBA18199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7" name="Afbeelding 5" descr="Behavioural Science Institute, Radboud University Nijmegen | LinkedIn">
            <a:extLst>
              <a:ext uri="{FF2B5EF4-FFF2-40B4-BE49-F238E27FC236}">
                <a16:creationId xmlns:a16="http://schemas.microsoft.com/office/drawing/2014/main" id="{C76DAF2E-7DA0-0F23-AB53-F87750281214}"/>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195576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bg1"/>
          </a:solidFill>
        </p:spPr>
        <p:txBody>
          <a:bodyPr>
            <a:normAutofit/>
          </a:bodyPr>
          <a:lstStyle/>
          <a:p>
            <a:r>
              <a:rPr lang="en-GB" dirty="0">
                <a:solidFill>
                  <a:srgbClr val="FFC000"/>
                </a:solidFill>
              </a:rPr>
              <a:t>Over de </a:t>
            </a:r>
            <a:r>
              <a:rPr lang="en-GB" dirty="0" err="1">
                <a:solidFill>
                  <a:srgbClr val="FFC000"/>
                </a:solidFill>
              </a:rPr>
              <a:t>Gezond</a:t>
            </a:r>
            <a:r>
              <a:rPr lang="en-GB" dirty="0">
                <a:solidFill>
                  <a:srgbClr val="FFC000"/>
                </a:solidFill>
              </a:rPr>
              <a:t> </a:t>
            </a:r>
            <a:r>
              <a:rPr lang="en-GB" dirty="0" err="1">
                <a:solidFill>
                  <a:srgbClr val="FFC000"/>
                </a:solidFill>
              </a:rPr>
              <a:t>Werken</a:t>
            </a:r>
            <a:r>
              <a:rPr lang="en-GB" dirty="0">
                <a:solidFill>
                  <a:srgbClr val="FFC000"/>
                </a:solidFill>
              </a:rPr>
              <a:t> </a:t>
            </a:r>
            <a:r>
              <a:rPr lang="en-GB" dirty="0" err="1">
                <a:solidFill>
                  <a:srgbClr val="FFC000"/>
                </a:solidFill>
              </a:rPr>
              <a:t>aanpak</a:t>
            </a:r>
            <a:br>
              <a:rPr lang="en-GB" dirty="0">
                <a:solidFill>
                  <a:srgbClr val="FFC000"/>
                </a:solidFill>
              </a:rPr>
            </a:br>
            <a:r>
              <a:rPr lang="en-GB" dirty="0" err="1">
                <a:solidFill>
                  <a:srgbClr val="FFC000"/>
                </a:solidFill>
              </a:rPr>
              <a:t>voor</a:t>
            </a:r>
            <a:r>
              <a:rPr lang="en-GB" dirty="0">
                <a:solidFill>
                  <a:srgbClr val="FFC000"/>
                </a:solidFill>
              </a:rPr>
              <a:t> (</a:t>
            </a:r>
            <a:r>
              <a:rPr lang="en-GB" dirty="0" err="1">
                <a:solidFill>
                  <a:srgbClr val="FFC000"/>
                </a:solidFill>
              </a:rPr>
              <a:t>ouderen</a:t>
            </a:r>
            <a:r>
              <a:rPr lang="en-GB" dirty="0">
                <a:solidFill>
                  <a:srgbClr val="FFC000"/>
                </a:solidFill>
              </a:rPr>
              <a:t>)</a:t>
            </a:r>
            <a:r>
              <a:rPr lang="en-GB" dirty="0" err="1">
                <a:solidFill>
                  <a:srgbClr val="FFC000"/>
                </a:solidFill>
              </a:rPr>
              <a:t>zorgorganisaties</a:t>
            </a:r>
            <a:endParaRPr lang="en-GB" dirty="0">
              <a:solidFill>
                <a:srgbClr val="FFC000"/>
              </a:solidFill>
            </a:endParaRPr>
          </a:p>
        </p:txBody>
      </p:sp>
      <p:sp>
        <p:nvSpPr>
          <p:cNvPr id="3" name="Tekstvak 2">
            <a:extLst>
              <a:ext uri="{FF2B5EF4-FFF2-40B4-BE49-F238E27FC236}">
                <a16:creationId xmlns:a16="http://schemas.microsoft.com/office/drawing/2014/main" id="{4F4455F2-4744-D02F-FCC3-AE58506F52CD}"/>
              </a:ext>
            </a:extLst>
          </p:cNvPr>
          <p:cNvSpPr txBox="1"/>
          <p:nvPr/>
        </p:nvSpPr>
        <p:spPr>
          <a:xfrm>
            <a:off x="832104" y="2343548"/>
            <a:ext cx="8295596" cy="3139321"/>
          </a:xfrm>
          <a:prstGeom prst="rect">
            <a:avLst/>
          </a:prstGeom>
          <a:noFill/>
        </p:spPr>
        <p:txBody>
          <a:bodyPr wrap="square" lIns="91440" tIns="45720" rIns="91440" bIns="45720" rtlCol="0" anchor="t">
            <a:spAutoFit/>
          </a:bodyPr>
          <a:lstStyle/>
          <a:p>
            <a:pPr marL="285750" indent="-285750">
              <a:buFont typeface="Arial"/>
              <a:buChar char="•"/>
            </a:pPr>
            <a:r>
              <a:rPr lang="nl-NL" dirty="0"/>
              <a:t>De gezond werken aanpak is ontwikkeld door onderzoekers van de Radboud Universiteit, in nauwe samenwerking met 2 ouderenzorgorganisaties die werken met zelforganiserende, of zelfsturende teams, volgens het Rijnlands model. </a:t>
            </a:r>
          </a:p>
          <a:p>
            <a:pPr marL="285750" indent="-285750">
              <a:buFont typeface="Arial"/>
              <a:buChar char="•"/>
            </a:pPr>
            <a:r>
              <a:rPr lang="nl-NL" dirty="0"/>
              <a:t>Deze toolkit is het resultaat van wetenschappelijk onderzoek dat is uitgevoerd in het kader van de bijzondere leerstoel 'Organisatie en kwaliteit van werk in de ouderenzorg', en in het bijzonder het promotieonderzoek van </a:t>
            </a:r>
            <a:r>
              <a:rPr lang="nl-NL" dirty="0">
                <a:hlinkClick r:id="rId4"/>
              </a:rPr>
              <a:t>Ceciel Heijkants</a:t>
            </a:r>
            <a:r>
              <a:rPr lang="nl-NL" dirty="0"/>
              <a:t>. </a:t>
            </a:r>
          </a:p>
          <a:p>
            <a:pPr marL="285750" indent="-285750">
              <a:buFont typeface="Arial"/>
              <a:buChar char="•"/>
            </a:pPr>
            <a:r>
              <a:rPr lang="nl-NL" dirty="0"/>
              <a:t>De bijzondere leerstoel is namens ouderenzorgorganisatie </a:t>
            </a:r>
            <a:r>
              <a:rPr lang="nl-NL" dirty="0">
                <a:hlinkClick r:id="rId5"/>
              </a:rPr>
              <a:t>Kalorama</a:t>
            </a:r>
            <a:r>
              <a:rPr lang="nl-NL" dirty="0"/>
              <a:t> ingesteld bij het </a:t>
            </a:r>
            <a:r>
              <a:rPr lang="nl-NL" dirty="0" err="1"/>
              <a:t>Behavioural</a:t>
            </a:r>
            <a:r>
              <a:rPr lang="nl-NL" dirty="0"/>
              <a:t> </a:t>
            </a:r>
            <a:r>
              <a:rPr lang="nl-NL" dirty="0" err="1"/>
              <a:t>Science</a:t>
            </a:r>
            <a:r>
              <a:rPr lang="nl-NL" dirty="0"/>
              <a:t> </a:t>
            </a:r>
            <a:r>
              <a:rPr lang="nl-NL" dirty="0" err="1"/>
              <a:t>Institute</a:t>
            </a:r>
            <a:r>
              <a:rPr lang="nl-NL" dirty="0"/>
              <a:t> van de faculteit Sociale wetenschappen van de Radboud Universiteit, en werd van oktober 2018 tot februari 2025 bekleed door </a:t>
            </a:r>
            <a:r>
              <a:rPr lang="nl-NL" dirty="0">
                <a:hlinkClick r:id="rId6"/>
              </a:rPr>
              <a:t>Prof. Dr. Cécile Boot</a:t>
            </a:r>
            <a:r>
              <a:rPr lang="nl-NL" dirty="0"/>
              <a:t>.</a:t>
            </a:r>
          </a:p>
          <a:p>
            <a:endParaRPr lang="nl-NL" dirty="0"/>
          </a:p>
        </p:txBody>
      </p:sp>
      <p:pic>
        <p:nvPicPr>
          <p:cNvPr id="5" name="Picture 4">
            <a:extLst>
              <a:ext uri="{FF2B5EF4-FFF2-40B4-BE49-F238E27FC236}">
                <a16:creationId xmlns:a16="http://schemas.microsoft.com/office/drawing/2014/main" id="{84290EA0-799D-3B13-2CBF-710BC2BD594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 y="5464586"/>
            <a:ext cx="9906000" cy="1051530"/>
          </a:xfrm>
          <a:prstGeom prst="rect">
            <a:avLst/>
          </a:prstGeom>
        </p:spPr>
      </p:pic>
      <p:pic>
        <p:nvPicPr>
          <p:cNvPr id="7" name="Graphic 6" descr="Radboud Universiteit logo">
            <a:extLst>
              <a:ext uri="{FF2B5EF4-FFF2-40B4-BE49-F238E27FC236}">
                <a16:creationId xmlns:a16="http://schemas.microsoft.com/office/drawing/2014/main" id="{005B5D7A-EC32-1AAD-A4B8-AA8FCDE8D28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007093" y="1821969"/>
            <a:ext cx="1885950" cy="400050"/>
          </a:xfrm>
          <a:prstGeom prst="rect">
            <a:avLst/>
          </a:prstGeom>
        </p:spPr>
      </p:pic>
      <p:pic>
        <p:nvPicPr>
          <p:cNvPr id="8" name="Afbeelding 5" descr="Behavioural Science Institute, Radboud University Nijmegen | LinkedIn">
            <a:extLst>
              <a:ext uri="{FF2B5EF4-FFF2-40B4-BE49-F238E27FC236}">
                <a16:creationId xmlns:a16="http://schemas.microsoft.com/office/drawing/2014/main" id="{34C9EBBD-CACC-97CE-E330-E0993AA37635}"/>
              </a:ext>
            </a:extLst>
          </p:cNvPr>
          <p:cNvPicPr>
            <a:picLocks noChangeAspect="1"/>
          </p:cNvPicPr>
          <p:nvPr/>
        </p:nvPicPr>
        <p:blipFill>
          <a:blip r:embed="rId10"/>
          <a:srcRect r="1048" b="3184"/>
          <a:stretch/>
        </p:blipFill>
        <p:spPr>
          <a:xfrm>
            <a:off x="8013295" y="0"/>
            <a:ext cx="1885034" cy="1844337"/>
          </a:xfrm>
          <a:prstGeom prst="rect">
            <a:avLst/>
          </a:prstGeom>
        </p:spPr>
      </p:pic>
    </p:spTree>
    <p:extLst>
      <p:ext uri="{BB962C8B-B14F-4D97-AF65-F5344CB8AC3E}">
        <p14:creationId xmlns:p14="http://schemas.microsoft.com/office/powerpoint/2010/main" val="673910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2132261222"/>
              </p:ext>
            </p:extLst>
          </p:nvPr>
        </p:nvGraphicFramePr>
        <p:xfrm>
          <a:off x="438342" y="2500313"/>
          <a:ext cx="9086278" cy="4103874"/>
        </p:xfrm>
        <a:graphic>
          <a:graphicData uri="http://schemas.openxmlformats.org/drawingml/2006/table">
            <a:tbl>
              <a:tblPr firstRow="1" bandRow="1">
                <a:tableStyleId>{0660B408-B3CF-4A94-85FC-2B1E0A45F4A2}</a:tableStyleId>
              </a:tblPr>
              <a:tblGrid>
                <a:gridCol w="1411603">
                  <a:extLst>
                    <a:ext uri="{9D8B030D-6E8A-4147-A177-3AD203B41FA5}">
                      <a16:colId xmlns:a16="http://schemas.microsoft.com/office/drawing/2014/main" val="3567862996"/>
                    </a:ext>
                  </a:extLst>
                </a:gridCol>
                <a:gridCol w="1731074">
                  <a:extLst>
                    <a:ext uri="{9D8B030D-6E8A-4147-A177-3AD203B41FA5}">
                      <a16:colId xmlns:a16="http://schemas.microsoft.com/office/drawing/2014/main" val="858860382"/>
                    </a:ext>
                  </a:extLst>
                </a:gridCol>
                <a:gridCol w="1968818">
                  <a:extLst>
                    <a:ext uri="{9D8B030D-6E8A-4147-A177-3AD203B41FA5}">
                      <a16:colId xmlns:a16="http://schemas.microsoft.com/office/drawing/2014/main" val="2496383632"/>
                    </a:ext>
                  </a:extLst>
                </a:gridCol>
                <a:gridCol w="1686497">
                  <a:extLst>
                    <a:ext uri="{9D8B030D-6E8A-4147-A177-3AD203B41FA5}">
                      <a16:colId xmlns:a16="http://schemas.microsoft.com/office/drawing/2014/main" val="1992124269"/>
                    </a:ext>
                  </a:extLst>
                </a:gridCol>
                <a:gridCol w="2288286">
                  <a:extLst>
                    <a:ext uri="{9D8B030D-6E8A-4147-A177-3AD203B41FA5}">
                      <a16:colId xmlns:a16="http://schemas.microsoft.com/office/drawing/2014/main" val="3504618088"/>
                    </a:ext>
                  </a:extLst>
                </a:gridCol>
              </a:tblGrid>
              <a:tr h="696572">
                <a:tc>
                  <a:txBody>
                    <a:bodyPr/>
                    <a:lstStyle/>
                    <a:p>
                      <a:r>
                        <a:rPr lang="en-GB" sz="2000" dirty="0" err="1"/>
                        <a:t>Actieplan</a:t>
                      </a:r>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Wat?</a:t>
                      </a:r>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r>
                        <a:rPr lang="en-GB" sz="2000" dirty="0" err="1"/>
                        <a:t>Wanneer</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err="1"/>
                        <a:t>Wie</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r>
                        <a:rPr lang="en-GB" sz="2000" dirty="0" err="1"/>
                        <a:t>Nodig</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extLst>
                  <a:ext uri="{0D108BD9-81ED-4DB2-BD59-A6C34878D82A}">
                    <a16:rowId xmlns:a16="http://schemas.microsoft.com/office/drawing/2014/main" val="2712034092"/>
                  </a:ext>
                </a:extLst>
              </a:tr>
              <a:tr h="1049800">
                <a:tc>
                  <a:txBody>
                    <a:bodyPr/>
                    <a:lstStyle/>
                    <a:p>
                      <a:r>
                        <a:rPr lang="en-GB" sz="2000" baseline="0" dirty="0" err="1"/>
                        <a:t>Oplossing</a:t>
                      </a:r>
                      <a:r>
                        <a:rPr lang="en-GB" sz="2000" baseline="0" dirty="0"/>
                        <a:t> 1</a:t>
                      </a:r>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p>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14609201"/>
                  </a:ext>
                </a:extLst>
              </a:tr>
              <a:tr h="10638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err="1"/>
                        <a:t>Oplossing</a:t>
                      </a:r>
                      <a:r>
                        <a:rPr lang="en-GB" sz="2000" dirty="0"/>
                        <a:t> </a:t>
                      </a:r>
                      <a:r>
                        <a:rPr lang="en-GB" sz="2000" baseline="0" dirty="0"/>
                        <a:t>2</a:t>
                      </a:r>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08923675"/>
                  </a:ext>
                </a:extLst>
              </a:tr>
              <a:tr h="1293633">
                <a:tc>
                  <a:txBody>
                    <a:bodyPr/>
                    <a:lstStyle/>
                    <a:p>
                      <a:r>
                        <a:rPr lang="en-GB" sz="2000" dirty="0" err="1"/>
                        <a:t>Oplossing</a:t>
                      </a:r>
                      <a:r>
                        <a:rPr lang="en-GB" sz="2000" dirty="0"/>
                        <a:t> 3</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726152655"/>
                  </a:ext>
                </a:extLst>
              </a:tr>
            </a:tbl>
          </a:graphicData>
        </a:graphic>
      </p:graphicFrame>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3" name="Tijdelijke aanduiding voor inhoud 2">
            <a:extLst>
              <a:ext uri="{FF2B5EF4-FFF2-40B4-BE49-F238E27FC236}">
                <a16:creationId xmlns:a16="http://schemas.microsoft.com/office/drawing/2014/main" id="{058BD497-1EFD-D807-B808-8F2E63664898}"/>
              </a:ext>
            </a:extLst>
          </p:cNvPr>
          <p:cNvSpPr txBox="1">
            <a:spLocks/>
          </p:cNvSpPr>
          <p:nvPr/>
        </p:nvSpPr>
        <p:spPr>
          <a:xfrm>
            <a:off x="832103" y="369093"/>
            <a:ext cx="7897560" cy="449882"/>
          </a:xfrm>
          <a:prstGeom prst="rect">
            <a:avLst/>
          </a:prstGeom>
        </p:spPr>
        <p:txBody>
          <a:bodyPr vert="horz" lIns="45720" tIns="45720" rIns="4572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ctr"/>
            <a:r>
              <a:rPr lang="en-GB" b="1" dirty="0" err="1"/>
              <a:t>Invulformulier</a:t>
            </a:r>
            <a:r>
              <a:rPr lang="en-GB" b="1" dirty="0"/>
              <a:t> </a:t>
            </a:r>
            <a:r>
              <a:rPr lang="en-GB" b="1" dirty="0" err="1"/>
              <a:t>bijeenkomst</a:t>
            </a:r>
            <a:r>
              <a:rPr lang="en-GB" b="1" dirty="0"/>
              <a:t> 2: </a:t>
            </a:r>
            <a:r>
              <a:rPr lang="en-GB" b="1" dirty="0" err="1"/>
              <a:t>actieplannen</a:t>
            </a:r>
          </a:p>
        </p:txBody>
      </p:sp>
      <p:pic>
        <p:nvPicPr>
          <p:cNvPr id="4" name="Graphic 3" descr="Radboud Universiteit logo">
            <a:extLst>
              <a:ext uri="{FF2B5EF4-FFF2-40B4-BE49-F238E27FC236}">
                <a16:creationId xmlns:a16="http://schemas.microsoft.com/office/drawing/2014/main" id="{72AE3F23-FD4D-5DBD-61A0-ADBE9AE1D8C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8" name="Afbeelding 5" descr="Behavioural Science Institute, Radboud University Nijmegen | LinkedIn">
            <a:extLst>
              <a:ext uri="{FF2B5EF4-FFF2-40B4-BE49-F238E27FC236}">
                <a16:creationId xmlns:a16="http://schemas.microsoft.com/office/drawing/2014/main" id="{F69C4A18-0F34-5D82-F32C-D9B9B62B57AC}"/>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3493363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extLst>
              <p:ext uri="{D42A27DB-BD31-4B8C-83A1-F6EECF244321}">
                <p14:modId xmlns:p14="http://schemas.microsoft.com/office/powerpoint/2010/main" val="2201726640"/>
              </p:ext>
            </p:extLst>
          </p:nvPr>
        </p:nvGraphicFramePr>
        <p:xfrm>
          <a:off x="438342" y="2500312"/>
          <a:ext cx="9086278" cy="4219337"/>
        </p:xfrm>
        <a:graphic>
          <a:graphicData uri="http://schemas.openxmlformats.org/drawingml/2006/table">
            <a:tbl>
              <a:tblPr firstRow="1" bandRow="1">
                <a:tableStyleId>{0660B408-B3CF-4A94-85FC-2B1E0A45F4A2}</a:tableStyleId>
              </a:tblPr>
              <a:tblGrid>
                <a:gridCol w="1641918">
                  <a:extLst>
                    <a:ext uri="{9D8B030D-6E8A-4147-A177-3AD203B41FA5}">
                      <a16:colId xmlns:a16="http://schemas.microsoft.com/office/drawing/2014/main" val="3567862996"/>
                    </a:ext>
                  </a:extLst>
                </a:gridCol>
                <a:gridCol w="1500759">
                  <a:extLst>
                    <a:ext uri="{9D8B030D-6E8A-4147-A177-3AD203B41FA5}">
                      <a16:colId xmlns:a16="http://schemas.microsoft.com/office/drawing/2014/main" val="858860382"/>
                    </a:ext>
                  </a:extLst>
                </a:gridCol>
                <a:gridCol w="1968818">
                  <a:extLst>
                    <a:ext uri="{9D8B030D-6E8A-4147-A177-3AD203B41FA5}">
                      <a16:colId xmlns:a16="http://schemas.microsoft.com/office/drawing/2014/main" val="2496383632"/>
                    </a:ext>
                  </a:extLst>
                </a:gridCol>
                <a:gridCol w="1686497">
                  <a:extLst>
                    <a:ext uri="{9D8B030D-6E8A-4147-A177-3AD203B41FA5}">
                      <a16:colId xmlns:a16="http://schemas.microsoft.com/office/drawing/2014/main" val="1992124269"/>
                    </a:ext>
                  </a:extLst>
                </a:gridCol>
                <a:gridCol w="2288286">
                  <a:extLst>
                    <a:ext uri="{9D8B030D-6E8A-4147-A177-3AD203B41FA5}">
                      <a16:colId xmlns:a16="http://schemas.microsoft.com/office/drawing/2014/main" val="3504618088"/>
                    </a:ext>
                  </a:extLst>
                </a:gridCol>
              </a:tblGrid>
              <a:tr h="937681">
                <a:tc>
                  <a:txBody>
                    <a:bodyPr/>
                    <a:lstStyle/>
                    <a:p>
                      <a:r>
                        <a:rPr lang="en-GB" sz="2000" dirty="0"/>
                        <a:t>Monitoring</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Hoe is het </a:t>
                      </a:r>
                      <a:r>
                        <a:rPr lang="en-GB" sz="2000" dirty="0" err="1"/>
                        <a:t>gegaan</a:t>
                      </a:r>
                      <a:r>
                        <a:rPr lang="en-GB" sz="2000" dirty="0"/>
                        <a:t>?</a:t>
                      </a:r>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r>
                        <a:rPr lang="en-GB" sz="2000" dirty="0"/>
                        <a:t>Wat ging (</a:t>
                      </a:r>
                      <a:r>
                        <a:rPr lang="en-GB" sz="2000" dirty="0" err="1"/>
                        <a:t>niet</a:t>
                      </a:r>
                      <a:r>
                        <a:rPr lang="en-GB" sz="2000" dirty="0"/>
                        <a:t>) </a:t>
                      </a:r>
                      <a:r>
                        <a:rPr lang="en-GB" sz="2000" dirty="0" err="1"/>
                        <a:t>goed</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Is het </a:t>
                      </a:r>
                      <a:r>
                        <a:rPr lang="en-GB" sz="2000" dirty="0" err="1"/>
                        <a:t>gelukt</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tc>
                  <a:txBody>
                    <a:bodyPr/>
                    <a:lstStyle/>
                    <a:p>
                      <a:r>
                        <a:rPr lang="en-GB" sz="2000" dirty="0" err="1"/>
                        <a:t>Vervolgstappen</a:t>
                      </a:r>
                      <a:r>
                        <a:rPr lang="en-GB" sz="2000" dirty="0"/>
                        <a:t>?</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103467"/>
                    </a:solidFill>
                  </a:tcPr>
                </a:tc>
                <a:extLst>
                  <a:ext uri="{0D108BD9-81ED-4DB2-BD59-A6C34878D82A}">
                    <a16:rowId xmlns:a16="http://schemas.microsoft.com/office/drawing/2014/main" val="2712034092"/>
                  </a:ext>
                </a:extLst>
              </a:tr>
              <a:tr h="808969">
                <a:tc>
                  <a:txBody>
                    <a:bodyPr/>
                    <a:lstStyle/>
                    <a:p>
                      <a:r>
                        <a:rPr lang="en-GB" sz="2000" baseline="0" dirty="0" err="1"/>
                        <a:t>Oplossing</a:t>
                      </a:r>
                      <a:r>
                        <a:rPr lang="en-GB" sz="2000" baseline="0" dirty="0"/>
                        <a:t> 1</a:t>
                      </a:r>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p>
                      <a:endParaRPr lang="en-GB" sz="2000" dirty="0"/>
                    </a:p>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14609201"/>
                  </a:ext>
                </a:extLst>
              </a:tr>
              <a:tr h="11209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aseline="0" dirty="0" err="1"/>
                        <a:t>Oplossing</a:t>
                      </a:r>
                      <a:r>
                        <a:rPr lang="en-GB" sz="2000" baseline="0" dirty="0"/>
                        <a:t> 2</a:t>
                      </a:r>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08923675"/>
                  </a:ext>
                </a:extLst>
              </a:tr>
              <a:tr h="1121032">
                <a:tc>
                  <a:txBody>
                    <a:bodyPr/>
                    <a:lstStyle/>
                    <a:p>
                      <a:r>
                        <a:rPr lang="en-GB" sz="2000" dirty="0" err="1"/>
                        <a:t>Oplossing</a:t>
                      </a:r>
                      <a:r>
                        <a:rPr lang="en-GB" sz="2000" dirty="0"/>
                        <a:t> 3</a:t>
                      </a:r>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sz="2000" dirty="0"/>
                    </a:p>
                  </a:txBody>
                  <a:tcPr marL="74295" marR="74295" marT="37148" marB="37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501516447"/>
                  </a:ext>
                </a:extLst>
              </a:tr>
            </a:tbl>
          </a:graphicData>
        </a:graphic>
      </p:graphicFrame>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3" name="Tijdelijke aanduiding voor inhoud 2">
            <a:extLst>
              <a:ext uri="{FF2B5EF4-FFF2-40B4-BE49-F238E27FC236}">
                <a16:creationId xmlns:a16="http://schemas.microsoft.com/office/drawing/2014/main" id="{7E009600-D859-C7AA-5BD9-6F4D2918C7B4}"/>
              </a:ext>
            </a:extLst>
          </p:cNvPr>
          <p:cNvSpPr txBox="1">
            <a:spLocks/>
          </p:cNvSpPr>
          <p:nvPr/>
        </p:nvSpPr>
        <p:spPr>
          <a:xfrm>
            <a:off x="832103" y="369093"/>
            <a:ext cx="7897560" cy="449882"/>
          </a:xfrm>
          <a:prstGeom prst="rect">
            <a:avLst/>
          </a:prstGeom>
        </p:spPr>
        <p:txBody>
          <a:bodyPr vert="horz" lIns="45720" tIns="45720" rIns="4572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ctr"/>
            <a:r>
              <a:rPr lang="en-GB" b="1" dirty="0" err="1"/>
              <a:t>Invulformulier</a:t>
            </a:r>
            <a:r>
              <a:rPr lang="en-GB" b="1" dirty="0"/>
              <a:t> </a:t>
            </a:r>
            <a:r>
              <a:rPr lang="en-GB" b="1" dirty="0" err="1"/>
              <a:t>bijeenkomst</a:t>
            </a:r>
            <a:r>
              <a:rPr lang="en-GB" b="1" dirty="0"/>
              <a:t> 3: </a:t>
            </a:r>
            <a:r>
              <a:rPr lang="en-GB" b="1" dirty="0" err="1"/>
              <a:t>evaluatie</a:t>
            </a:r>
            <a:r>
              <a:rPr lang="en-GB" b="1" dirty="0"/>
              <a:t> </a:t>
            </a:r>
            <a:r>
              <a:rPr lang="en-GB" b="1" dirty="0" err="1"/>
              <a:t>actieplannen</a:t>
            </a:r>
          </a:p>
        </p:txBody>
      </p:sp>
      <p:pic>
        <p:nvPicPr>
          <p:cNvPr id="4" name="Graphic 3" descr="Radboud Universiteit logo">
            <a:extLst>
              <a:ext uri="{FF2B5EF4-FFF2-40B4-BE49-F238E27FC236}">
                <a16:creationId xmlns:a16="http://schemas.microsoft.com/office/drawing/2014/main" id="{6D9649D0-C8EB-5398-A2B6-BA529F9F72A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8" name="Afbeelding 5" descr="Behavioural Science Institute, Radboud University Nijmegen | LinkedIn">
            <a:extLst>
              <a:ext uri="{FF2B5EF4-FFF2-40B4-BE49-F238E27FC236}">
                <a16:creationId xmlns:a16="http://schemas.microsoft.com/office/drawing/2014/main" id="{2D223A1D-39B3-1983-5CCC-C556226812CE}"/>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2212633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DA510A-0633-80DA-F61A-A8B1AD0B4855}"/>
              </a:ext>
            </a:extLst>
          </p:cNvPr>
          <p:cNvSpPr>
            <a:spLocks noGrp="1"/>
          </p:cNvSpPr>
          <p:nvPr>
            <p:ph type="title"/>
          </p:nvPr>
        </p:nvSpPr>
        <p:spPr/>
        <p:txBody>
          <a:bodyPr/>
          <a:lstStyle/>
          <a:p>
            <a:r>
              <a:rPr lang="nl-NL" dirty="0"/>
              <a:t>algemene tips voor zorgteams</a:t>
            </a:r>
          </a:p>
        </p:txBody>
      </p:sp>
      <p:sp>
        <p:nvSpPr>
          <p:cNvPr id="3" name="Tekstvak 2">
            <a:extLst>
              <a:ext uri="{FF2B5EF4-FFF2-40B4-BE49-F238E27FC236}">
                <a16:creationId xmlns:a16="http://schemas.microsoft.com/office/drawing/2014/main" id="{88542F1F-88A5-B241-12E1-11AF18A2B0E7}"/>
              </a:ext>
            </a:extLst>
          </p:cNvPr>
          <p:cNvSpPr txBox="1"/>
          <p:nvPr/>
        </p:nvSpPr>
        <p:spPr>
          <a:xfrm>
            <a:off x="832104" y="2253081"/>
            <a:ext cx="8511931" cy="2862322"/>
          </a:xfrm>
          <a:prstGeom prst="rect">
            <a:avLst/>
          </a:prstGeom>
          <a:noFill/>
        </p:spPr>
        <p:txBody>
          <a:bodyPr wrap="square" lIns="91440" tIns="45720" rIns="91440" bIns="45720" rtlCol="0" anchor="t">
            <a:spAutoFit/>
          </a:bodyPr>
          <a:lstStyle/>
          <a:p>
            <a:pPr marL="285750" indent="-285750">
              <a:buFontTx/>
              <a:buChar char="-"/>
            </a:pPr>
            <a:r>
              <a:rPr lang="nl-NL" dirty="0"/>
              <a:t>Kies uit je team 3-5 collega's die je team goed kunnen vertegenwoordigen in de werkgroep</a:t>
            </a:r>
          </a:p>
          <a:p>
            <a:pPr marL="285750" indent="-285750">
              <a:buFontTx/>
              <a:buChar char="-"/>
            </a:pPr>
            <a:r>
              <a:rPr lang="nl-NL" dirty="0"/>
              <a:t>De werkgroep bestaat uit 3-5 leden; bij een te kleine werkgroep is het moelijker om draagvlak in het team te behouden; bij een te grote werkgroep wordt het plannen van de bijeenkomsten lastiger en kan de toewijding verwateren</a:t>
            </a:r>
            <a:endParaRPr lang="en-US" dirty="0">
              <a:latin typeface="TW Cen MT"/>
            </a:endParaRPr>
          </a:p>
          <a:p>
            <a:pPr marL="285750" indent="-285750">
              <a:buFontTx/>
              <a:buChar char="-"/>
            </a:pPr>
            <a:r>
              <a:rPr lang="nl-NL" dirty="0">
                <a:latin typeface="TW Cen MT"/>
              </a:rPr>
              <a:t>Plan de 3 afspraken met </a:t>
            </a:r>
            <a:r>
              <a:rPr lang="nl-NL" dirty="0" err="1">
                <a:latin typeface="TW Cen MT"/>
              </a:rPr>
              <a:t>werkgroepleden</a:t>
            </a:r>
            <a:r>
              <a:rPr lang="nl-NL" dirty="0">
                <a:latin typeface="TW Cen MT"/>
              </a:rPr>
              <a:t> en de procesbegeleider zo snel als mogelijk in</a:t>
            </a:r>
            <a:endParaRPr lang="en-US">
              <a:latin typeface="TW Cen MT"/>
            </a:endParaRPr>
          </a:p>
          <a:p>
            <a:pPr marL="285750" indent="-285750">
              <a:buFontTx/>
              <a:buChar char="-"/>
            </a:pPr>
            <a:r>
              <a:rPr lang="nl-NL" dirty="0"/>
              <a:t>Gebruik de ingevulde formulieren om de rest van het team na elke bijeenkomst bij te praten</a:t>
            </a:r>
          </a:p>
          <a:p>
            <a:pPr marL="285750" indent="-285750">
              <a:buFontTx/>
              <a:buChar char="-"/>
            </a:pPr>
            <a:endParaRPr lang="nl-NL" dirty="0"/>
          </a:p>
        </p:txBody>
      </p:sp>
      <p:pic>
        <p:nvPicPr>
          <p:cNvPr id="4" name="Picture 3">
            <a:extLst>
              <a:ext uri="{FF2B5EF4-FFF2-40B4-BE49-F238E27FC236}">
                <a16:creationId xmlns:a16="http://schemas.microsoft.com/office/drawing/2014/main" id="{C87FE510-CC94-ECFA-9D75-8811252BF9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5464586"/>
            <a:ext cx="9906000" cy="1051530"/>
          </a:xfrm>
          <a:prstGeom prst="rect">
            <a:avLst/>
          </a:prstGeom>
        </p:spPr>
      </p:pic>
      <p:pic>
        <p:nvPicPr>
          <p:cNvPr id="6" name="Graphic 5" descr="Radboud Universiteit logo">
            <a:extLst>
              <a:ext uri="{FF2B5EF4-FFF2-40B4-BE49-F238E27FC236}">
                <a16:creationId xmlns:a16="http://schemas.microsoft.com/office/drawing/2014/main" id="{4C800EE5-3302-4EA5-AC40-F68D5AC8A8C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18112" y="1568378"/>
            <a:ext cx="1885950" cy="400050"/>
          </a:xfrm>
          <a:prstGeom prst="rect">
            <a:avLst/>
          </a:prstGeom>
        </p:spPr>
      </p:pic>
      <p:pic>
        <p:nvPicPr>
          <p:cNvPr id="8" name="Afbeelding 5" descr="Behavioural Science Institute, Radboud University Nijmegen | LinkedIn">
            <a:extLst>
              <a:ext uri="{FF2B5EF4-FFF2-40B4-BE49-F238E27FC236}">
                <a16:creationId xmlns:a16="http://schemas.microsoft.com/office/drawing/2014/main" id="{51931536-B49E-DFDC-7551-A6D1AE91B51F}"/>
              </a:ext>
            </a:extLst>
          </p:cNvPr>
          <p:cNvPicPr>
            <a:picLocks noChangeAspect="1"/>
          </p:cNvPicPr>
          <p:nvPr/>
        </p:nvPicPr>
        <p:blipFill>
          <a:blip r:embed="rId6"/>
          <a:srcRect r="1048" b="3184"/>
          <a:stretch/>
        </p:blipFill>
        <p:spPr>
          <a:xfrm>
            <a:off x="8343862" y="22052"/>
            <a:ext cx="1554467" cy="1513566"/>
          </a:xfrm>
          <a:prstGeom prst="rect">
            <a:avLst/>
          </a:prstGeom>
        </p:spPr>
      </p:pic>
    </p:spTree>
    <p:extLst>
      <p:ext uri="{BB962C8B-B14F-4D97-AF65-F5344CB8AC3E}">
        <p14:creationId xmlns:p14="http://schemas.microsoft.com/office/powerpoint/2010/main" val="3636986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4" name="Rechthoek 3"/>
          <p:cNvSpPr/>
          <p:nvPr/>
        </p:nvSpPr>
        <p:spPr>
          <a:xfrm>
            <a:off x="0" y="769239"/>
            <a:ext cx="9906000" cy="3503682"/>
          </a:xfrm>
          <a:prstGeom prst="rect">
            <a:avLst/>
          </a:prstGeom>
          <a:solidFill>
            <a:srgbClr val="FECC00"/>
          </a:solidFill>
          <a:ln>
            <a:solidFill>
              <a:srgbClr val="FE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p>
        </p:txBody>
      </p:sp>
      <p:sp>
        <p:nvSpPr>
          <p:cNvPr id="5" name="Titel 4"/>
          <p:cNvSpPr>
            <a:spLocks noGrp="1"/>
          </p:cNvSpPr>
          <p:nvPr>
            <p:ph type="title"/>
          </p:nvPr>
        </p:nvSpPr>
        <p:spPr>
          <a:xfrm>
            <a:off x="914654" y="1851057"/>
            <a:ext cx="7897559" cy="1218438"/>
          </a:xfrm>
        </p:spPr>
        <p:txBody>
          <a:bodyPr>
            <a:normAutofit/>
          </a:bodyPr>
          <a:lstStyle/>
          <a:p>
            <a:r>
              <a:rPr lang="en-GB" sz="7150" spc="0" dirty="0">
                <a:ln w="0"/>
                <a:solidFill>
                  <a:srgbClr val="103467"/>
                </a:solidFill>
                <a:effectLst>
                  <a:outerShdw blurRad="38100" dist="19050" dir="2700000" algn="tl" rotWithShape="0">
                    <a:schemeClr val="dk1">
                      <a:alpha val="40000"/>
                    </a:schemeClr>
                  </a:outerShdw>
                </a:effectLst>
              </a:rPr>
              <a:t>Heel </a:t>
            </a:r>
            <a:r>
              <a:rPr lang="en-GB" sz="7150" spc="0" dirty="0" err="1">
                <a:ln w="0"/>
                <a:solidFill>
                  <a:srgbClr val="103467"/>
                </a:solidFill>
                <a:effectLst>
                  <a:outerShdw blurRad="38100" dist="19050" dir="2700000" algn="tl" rotWithShape="0">
                    <a:schemeClr val="dk1">
                      <a:alpha val="40000"/>
                    </a:schemeClr>
                  </a:outerShdw>
                </a:effectLst>
              </a:rPr>
              <a:t>veel</a:t>
            </a:r>
            <a:r>
              <a:rPr lang="en-GB" sz="7150" spc="0" dirty="0">
                <a:ln w="0"/>
                <a:solidFill>
                  <a:srgbClr val="103467"/>
                </a:solidFill>
                <a:effectLst>
                  <a:outerShdw blurRad="38100" dist="19050" dir="2700000" algn="tl" rotWithShape="0">
                    <a:schemeClr val="dk1">
                      <a:alpha val="40000"/>
                    </a:schemeClr>
                  </a:outerShdw>
                </a:effectLst>
              </a:rPr>
              <a:t> </a:t>
            </a:r>
            <a:r>
              <a:rPr lang="en-GB" sz="7150" spc="0" dirty="0" err="1">
                <a:ln w="0"/>
                <a:solidFill>
                  <a:schemeClr val="bg1"/>
                </a:solidFill>
                <a:effectLst>
                  <a:outerShdw blurRad="38100" dist="19050" dir="2700000" algn="tl" rotWithShape="0">
                    <a:schemeClr val="dk1">
                      <a:alpha val="40000"/>
                    </a:schemeClr>
                  </a:outerShdw>
                </a:effectLst>
              </a:rPr>
              <a:t>werkplezier</a:t>
            </a:r>
            <a:r>
              <a:rPr lang="en-GB" sz="7150" spc="0" dirty="0">
                <a:ln w="0"/>
                <a:solidFill>
                  <a:srgbClr val="103467"/>
                </a:solidFill>
                <a:effectLst>
                  <a:outerShdw blurRad="38100" dist="19050" dir="2700000" algn="tl" rotWithShape="0">
                    <a:schemeClr val="dk1">
                      <a:alpha val="40000"/>
                    </a:schemeClr>
                  </a:outerShdw>
                </a:effectLst>
              </a:rPr>
              <a:t>!</a:t>
            </a:r>
          </a:p>
        </p:txBody>
      </p:sp>
      <p:sp>
        <p:nvSpPr>
          <p:cNvPr id="7" name="Rechthoek 6"/>
          <p:cNvSpPr/>
          <p:nvPr/>
        </p:nvSpPr>
        <p:spPr>
          <a:xfrm>
            <a:off x="9426842" y="5839960"/>
            <a:ext cx="451406" cy="375104"/>
          </a:xfrm>
          <a:prstGeom prst="rect">
            <a:avLst/>
          </a:prstGeom>
          <a:noFill/>
        </p:spPr>
        <p:txBody>
          <a:bodyPr wrap="none" lIns="74295" tIns="37148" rIns="74295" bIns="37148">
            <a:spAutoFit/>
          </a:bodyPr>
          <a:lstStyle/>
          <a:p>
            <a:pPr algn="ctr"/>
            <a:r>
              <a:rPr lang="nl-NL" sz="1950" dirty="0">
                <a:ln w="0">
                  <a:solidFill>
                    <a:srgbClr val="FFC000"/>
                  </a:solidFill>
                </a:ln>
                <a:solidFill>
                  <a:srgbClr val="FFFFFF"/>
                </a:solidFill>
              </a:rPr>
              <a:t>CH</a:t>
            </a:r>
          </a:p>
        </p:txBody>
      </p:sp>
      <p:pic>
        <p:nvPicPr>
          <p:cNvPr id="10" name="Graphic 9" descr="Radboud Universiteit logo">
            <a:extLst>
              <a:ext uri="{FF2B5EF4-FFF2-40B4-BE49-F238E27FC236}">
                <a16:creationId xmlns:a16="http://schemas.microsoft.com/office/drawing/2014/main" id="{63F68B7C-5262-2138-06B2-9F0450BC8B3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51169" y="1546326"/>
            <a:ext cx="1885950" cy="400050"/>
          </a:xfrm>
          <a:prstGeom prst="rect">
            <a:avLst/>
          </a:prstGeom>
        </p:spPr>
      </p:pic>
      <p:pic>
        <p:nvPicPr>
          <p:cNvPr id="12" name="Afbeelding 5" descr="Behavioural Science Institute, Radboud University Nijmegen | LinkedIn">
            <a:extLst>
              <a:ext uri="{FF2B5EF4-FFF2-40B4-BE49-F238E27FC236}">
                <a16:creationId xmlns:a16="http://schemas.microsoft.com/office/drawing/2014/main" id="{D0DFBAE6-C5EE-F14C-A63C-3B300B4F08A8}"/>
              </a:ext>
            </a:extLst>
          </p:cNvPr>
          <p:cNvPicPr>
            <a:picLocks noChangeAspect="1"/>
          </p:cNvPicPr>
          <p:nvPr/>
        </p:nvPicPr>
        <p:blipFill>
          <a:blip r:embed="rId6"/>
          <a:srcRect r="1048" b="3184"/>
          <a:stretch/>
        </p:blipFill>
        <p:spPr>
          <a:xfrm>
            <a:off x="8376919" y="0"/>
            <a:ext cx="1554467" cy="1513566"/>
          </a:xfrm>
          <a:prstGeom prst="rect">
            <a:avLst/>
          </a:prstGeom>
        </p:spPr>
      </p:pic>
    </p:spTree>
    <p:extLst>
      <p:ext uri="{BB962C8B-B14F-4D97-AF65-F5344CB8AC3E}">
        <p14:creationId xmlns:p14="http://schemas.microsoft.com/office/powerpoint/2010/main" val="1662384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100000" sy="100000" flip="none" algn="tl"/>
        </a:blipFill>
        <a:effectLst/>
      </p:bgPr>
    </p:bg>
    <p:spTree>
      <p:nvGrpSpPr>
        <p:cNvPr id="1" name=""/>
        <p:cNvGrpSpPr/>
        <p:nvPr/>
      </p:nvGrpSpPr>
      <p:grpSpPr>
        <a:xfrm>
          <a:off x="0" y="0"/>
          <a:ext cx="0" cy="0"/>
          <a:chOff x="0" y="0"/>
          <a:chExt cx="0" cy="0"/>
        </a:xfrm>
      </p:grpSpPr>
      <p:sp>
        <p:nvSpPr>
          <p:cNvPr id="5" name="Titel 4"/>
          <p:cNvSpPr>
            <a:spLocks noGrp="1"/>
          </p:cNvSpPr>
          <p:nvPr>
            <p:ph type="title"/>
          </p:nvPr>
        </p:nvSpPr>
        <p:spPr>
          <a:xfrm>
            <a:off x="650201" y="1707723"/>
            <a:ext cx="8162012" cy="1361772"/>
          </a:xfrm>
        </p:spPr>
        <p:txBody>
          <a:bodyPr>
            <a:normAutofit fontScale="90000"/>
          </a:bodyPr>
          <a:lstStyle/>
          <a:p>
            <a:r>
              <a:rPr lang="en-GB" sz="7150" spc="0">
                <a:ln w="0"/>
                <a:solidFill>
                  <a:srgbClr val="103467"/>
                </a:solidFill>
                <a:effectLst>
                  <a:outerShdw blurRad="38100" dist="19050" dir="2700000" algn="tl" rotWithShape="0">
                    <a:schemeClr val="dk1">
                      <a:alpha val="40000"/>
                    </a:schemeClr>
                  </a:outerShdw>
                </a:effectLst>
              </a:rPr>
              <a:t>Bron:</a:t>
            </a:r>
            <a:br>
              <a:rPr lang="en-GB" sz="7150" spc="0" dirty="0">
                <a:ln w="0"/>
                <a:solidFill>
                  <a:srgbClr val="103467"/>
                </a:solidFill>
                <a:effectLst>
                  <a:outerShdw blurRad="38100" dist="19050" dir="2700000" algn="tl" rotWithShape="0">
                    <a:prstClr val="black">
                      <a:alpha val="40000"/>
                    </a:prstClr>
                  </a:outerShdw>
                </a:effectLst>
              </a:rPr>
            </a:br>
            <a:br>
              <a:rPr lang="en-GB" sz="7150" spc="0" dirty="0">
                <a:ln w="0"/>
                <a:effectLst>
                  <a:outerShdw blurRad="38100" dist="19050" dir="2700000" algn="tl" rotWithShape="0">
                    <a:prstClr val="black">
                      <a:alpha val="40000"/>
                    </a:prstClr>
                  </a:outerShdw>
                </a:effectLst>
              </a:rPr>
            </a:br>
            <a:r>
              <a:rPr lang="en-GB" sz="7150" spc="0" dirty="0">
                <a:ln w="0"/>
                <a:solidFill>
                  <a:srgbClr val="103467"/>
                </a:solidFill>
                <a:effectLst>
                  <a:outerShdw blurRad="38100" dist="19050" dir="2700000" algn="tl" rotWithShape="0">
                    <a:prstClr val="black">
                      <a:alpha val="40000"/>
                    </a:prstClr>
                  </a:outerShdw>
                </a:effectLst>
                <a:hlinkClick r:id="rId4"/>
              </a:rPr>
              <a:t>www.aanpakgezondwerken.nl</a:t>
            </a:r>
            <a:endParaRPr lang="en-GB" sz="2000" spc="0" dirty="0">
              <a:ln w="0"/>
              <a:effectLst>
                <a:outerShdw blurRad="38100" dist="19050" dir="2700000" algn="tl" rotWithShape="0">
                  <a:prstClr val="black">
                    <a:alpha val="40000"/>
                  </a:prstClr>
                </a:outerShdw>
              </a:effectLst>
            </a:endParaRPr>
          </a:p>
        </p:txBody>
      </p:sp>
      <p:sp>
        <p:nvSpPr>
          <p:cNvPr id="7" name="Rechthoek 6"/>
          <p:cNvSpPr/>
          <p:nvPr/>
        </p:nvSpPr>
        <p:spPr>
          <a:xfrm>
            <a:off x="9426842" y="5839960"/>
            <a:ext cx="451406" cy="375104"/>
          </a:xfrm>
          <a:prstGeom prst="rect">
            <a:avLst/>
          </a:prstGeom>
          <a:noFill/>
        </p:spPr>
        <p:txBody>
          <a:bodyPr wrap="none" lIns="74295" tIns="37148" rIns="74295" bIns="37148">
            <a:spAutoFit/>
          </a:bodyPr>
          <a:lstStyle/>
          <a:p>
            <a:pPr algn="ctr"/>
            <a:r>
              <a:rPr lang="nl-NL" sz="1950" dirty="0">
                <a:ln w="0">
                  <a:solidFill>
                    <a:srgbClr val="FFC000"/>
                  </a:solidFill>
                </a:ln>
                <a:solidFill>
                  <a:srgbClr val="FFFFFF"/>
                </a:solidFill>
              </a:rPr>
              <a:t>CH</a:t>
            </a:r>
          </a:p>
        </p:txBody>
      </p:sp>
      <p:pic>
        <p:nvPicPr>
          <p:cNvPr id="3" name="Graphic 2" descr="Radboud Universiteit logo">
            <a:extLst>
              <a:ext uri="{FF2B5EF4-FFF2-40B4-BE49-F238E27FC236}">
                <a16:creationId xmlns:a16="http://schemas.microsoft.com/office/drawing/2014/main" id="{790DC2F1-1D42-1272-9CC3-70984441B03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18112" y="1568378"/>
            <a:ext cx="1885950" cy="400050"/>
          </a:xfrm>
          <a:prstGeom prst="rect">
            <a:avLst/>
          </a:prstGeom>
        </p:spPr>
      </p:pic>
      <p:pic>
        <p:nvPicPr>
          <p:cNvPr id="6" name="Afbeelding 5" descr="Behavioural Science Institute, Radboud University Nijmegen | LinkedIn">
            <a:extLst>
              <a:ext uri="{FF2B5EF4-FFF2-40B4-BE49-F238E27FC236}">
                <a16:creationId xmlns:a16="http://schemas.microsoft.com/office/drawing/2014/main" id="{BAEF6629-888E-539D-35BB-95AD28A55254}"/>
              </a:ext>
            </a:extLst>
          </p:cNvPr>
          <p:cNvPicPr>
            <a:picLocks noChangeAspect="1"/>
          </p:cNvPicPr>
          <p:nvPr/>
        </p:nvPicPr>
        <p:blipFill>
          <a:blip r:embed="rId7"/>
          <a:srcRect r="1048" b="3184"/>
          <a:stretch/>
        </p:blipFill>
        <p:spPr>
          <a:xfrm>
            <a:off x="8343862" y="22052"/>
            <a:ext cx="1554467" cy="1513566"/>
          </a:xfrm>
          <a:prstGeom prst="rect">
            <a:avLst/>
          </a:prstGeom>
        </p:spPr>
      </p:pic>
    </p:spTree>
    <p:extLst>
      <p:ext uri="{BB962C8B-B14F-4D97-AF65-F5344CB8AC3E}">
        <p14:creationId xmlns:p14="http://schemas.microsoft.com/office/powerpoint/2010/main" val="1099684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95D8843-6DED-0D6B-98B8-A3126462E5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464586"/>
            <a:ext cx="9906000" cy="1051530"/>
          </a:xfrm>
          <a:prstGeom prst="rect">
            <a:avLst/>
          </a:prstGeom>
        </p:spPr>
      </p:pic>
      <p:sp>
        <p:nvSpPr>
          <p:cNvPr id="2" name="Titel 1"/>
          <p:cNvSpPr>
            <a:spLocks noGrp="1"/>
          </p:cNvSpPr>
          <p:nvPr>
            <p:ph type="title"/>
          </p:nvPr>
        </p:nvSpPr>
        <p:spPr>
          <a:solidFill>
            <a:schemeClr val="bg1"/>
          </a:solidFill>
        </p:spPr>
        <p:txBody>
          <a:bodyPr>
            <a:normAutofit/>
          </a:bodyPr>
          <a:lstStyle/>
          <a:p>
            <a:r>
              <a:rPr lang="en-GB" dirty="0">
                <a:solidFill>
                  <a:srgbClr val="FFC000"/>
                </a:solidFill>
              </a:rPr>
              <a:t>Over de </a:t>
            </a:r>
            <a:r>
              <a:rPr lang="en-GB" dirty="0" err="1">
                <a:solidFill>
                  <a:srgbClr val="FFC000"/>
                </a:solidFill>
              </a:rPr>
              <a:t>gezond</a:t>
            </a:r>
            <a:r>
              <a:rPr lang="en-GB" dirty="0">
                <a:solidFill>
                  <a:srgbClr val="FFC000"/>
                </a:solidFill>
              </a:rPr>
              <a:t> </a:t>
            </a:r>
            <a:r>
              <a:rPr lang="en-GB" dirty="0" err="1">
                <a:solidFill>
                  <a:srgbClr val="FFC000"/>
                </a:solidFill>
              </a:rPr>
              <a:t>werken</a:t>
            </a:r>
            <a:r>
              <a:rPr lang="en-GB" dirty="0">
                <a:solidFill>
                  <a:srgbClr val="FFC000"/>
                </a:solidFill>
              </a:rPr>
              <a:t> aanpak</a:t>
            </a:r>
          </a:p>
        </p:txBody>
      </p:sp>
      <p:sp>
        <p:nvSpPr>
          <p:cNvPr id="3" name="Tekstvak 2">
            <a:extLst>
              <a:ext uri="{FF2B5EF4-FFF2-40B4-BE49-F238E27FC236}">
                <a16:creationId xmlns:a16="http://schemas.microsoft.com/office/drawing/2014/main" id="{4F4455F2-4744-D02F-FCC3-AE58506F52CD}"/>
              </a:ext>
            </a:extLst>
          </p:cNvPr>
          <p:cNvSpPr txBox="1"/>
          <p:nvPr/>
        </p:nvSpPr>
        <p:spPr>
          <a:xfrm>
            <a:off x="863600" y="1953662"/>
            <a:ext cx="8808719" cy="3693319"/>
          </a:xfrm>
          <a:prstGeom prst="rect">
            <a:avLst/>
          </a:prstGeom>
          <a:noFill/>
        </p:spPr>
        <p:txBody>
          <a:bodyPr wrap="square" lIns="91440" tIns="45720" rIns="91440" bIns="45720" rtlCol="0" anchor="t">
            <a:spAutoFit/>
          </a:bodyPr>
          <a:lstStyle/>
          <a:p>
            <a:r>
              <a:rPr lang="nl-NL" dirty="0"/>
              <a:t>Het doel van de aanpak is om knelpunten in gezond werken in een zorgteam op te lossen.</a:t>
            </a:r>
          </a:p>
          <a:p>
            <a:r>
              <a:rPr lang="nl-NL" dirty="0"/>
              <a:t>In de Gezond Werken aanpak ga je als team aan de slag samen met een procesbegeleider. In 3 bijeenkomsten gaan jullie samen van knelpunt naar verbetering. </a:t>
            </a:r>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r>
              <a:rPr lang="nl-NL" dirty="0"/>
              <a:t>Zie hier meer info voor </a:t>
            </a:r>
            <a:r>
              <a:rPr lang="nl-NL" dirty="0">
                <a:hlinkClick r:id="rId5" action="ppaction://hlinksldjump"/>
              </a:rPr>
              <a:t>procesbegeleiders</a:t>
            </a:r>
            <a:endParaRPr lang="nl-NL" dirty="0"/>
          </a:p>
          <a:p>
            <a:r>
              <a:rPr lang="nl-NL" dirty="0"/>
              <a:t>Zie hier meer info voor </a:t>
            </a:r>
            <a:r>
              <a:rPr lang="nl-NL" dirty="0">
                <a:hlinkClick r:id="rId6" action="ppaction://hlinksldjump"/>
              </a:rPr>
              <a:t>zorgteams</a:t>
            </a:r>
            <a:r>
              <a:rPr lang="nl-NL" dirty="0"/>
              <a:t>.</a:t>
            </a:r>
          </a:p>
        </p:txBody>
      </p:sp>
      <p:sp>
        <p:nvSpPr>
          <p:cNvPr id="7" name="Tijdelijke aanduiding voor inhoud 7">
            <a:extLst>
              <a:ext uri="{FF2B5EF4-FFF2-40B4-BE49-F238E27FC236}">
                <a16:creationId xmlns:a16="http://schemas.microsoft.com/office/drawing/2014/main" id="{8C9A0EAE-00B7-C9EA-7C35-BB580D862D8D}"/>
              </a:ext>
            </a:extLst>
          </p:cNvPr>
          <p:cNvSpPr txBox="1">
            <a:spLocks/>
          </p:cNvSpPr>
          <p:nvPr/>
        </p:nvSpPr>
        <p:spPr>
          <a:xfrm>
            <a:off x="863600" y="3004355"/>
            <a:ext cx="2295237" cy="1573876"/>
          </a:xfrm>
          <a:prstGeom prst="rect">
            <a:avLst/>
          </a:prstGeom>
          <a:ln w="38100">
            <a:solidFill>
              <a:schemeClr val="accent1"/>
            </a:solidFill>
          </a:ln>
        </p:spPr>
        <p:txBody>
          <a:bodyPr vert="horz" lIns="137160" tIns="45720" rIns="137160" bIns="45720" rtlCol="0" anchor="ctr">
            <a:normAutofit fontScale="85000" lnSpcReduction="20000"/>
          </a:bodyPr>
          <a:lstStyle>
            <a:lvl1pPr marL="0" indent="0" algn="l" defTabSz="914400" rtl="0" eaLnBrk="1" latinLnBrk="0" hangingPunct="1">
              <a:lnSpc>
                <a:spcPct val="90000"/>
              </a:lnSpc>
              <a:spcBef>
                <a:spcPts val="0"/>
              </a:spcBef>
              <a:spcAft>
                <a:spcPts val="0"/>
              </a:spcAft>
              <a:buClr>
                <a:schemeClr val="accent1"/>
              </a:buClr>
              <a:buSzPct val="100000"/>
              <a:buFont typeface="Tw Cen MT" panose="020B0602020104020603" pitchFamily="34" charset="0"/>
              <a:buNone/>
              <a:defRPr sz="2200" b="0" kern="1200" cap="none" baseline="0">
                <a:solidFill>
                  <a:schemeClr val="accent1"/>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Wingdings 3" pitchFamily="18" charset="2"/>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Wingdings 3" pitchFamily="18" charset="2"/>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Wingdings 3" pitchFamily="18" charset="2"/>
              <a:buNone/>
              <a:defRPr sz="1600" b="1" kern="1200">
                <a:solidFill>
                  <a:schemeClr val="tx1"/>
                </a:solidFill>
                <a:latin typeface="+mn-lt"/>
                <a:ea typeface="+mn-ea"/>
                <a:cs typeface="+mn-cs"/>
              </a:defRPr>
            </a:lvl9pPr>
          </a:lstStyle>
          <a:p>
            <a:r>
              <a:rPr lang="en-GB" dirty="0">
                <a:solidFill>
                  <a:schemeClr val="tx1"/>
                </a:solidFill>
              </a:rPr>
              <a:t>1. </a:t>
            </a:r>
            <a:r>
              <a:rPr lang="en-GB" dirty="0" err="1">
                <a:solidFill>
                  <a:schemeClr val="tx1"/>
                </a:solidFill>
              </a:rPr>
              <a:t>Inventarisatie</a:t>
            </a:r>
            <a:endParaRPr lang="en-GB" dirty="0">
              <a:solidFill>
                <a:schemeClr val="tx1"/>
              </a:solidFill>
            </a:endParaRPr>
          </a:p>
          <a:p>
            <a:pPr marL="457200" indent="-457200">
              <a:buFont typeface="Tw Cen MT" panose="020B0602020104020603" pitchFamily="34" charset="0"/>
              <a:buAutoNum type="arabicPeriod"/>
            </a:pPr>
            <a:endParaRPr lang="en-GB" dirty="0">
              <a:solidFill>
                <a:schemeClr val="tx1"/>
              </a:solidFill>
            </a:endParaRPr>
          </a:p>
          <a:p>
            <a:r>
              <a:rPr lang="en-GB" dirty="0">
                <a:solidFill>
                  <a:schemeClr val="tx1"/>
                </a:solidFill>
              </a:rPr>
              <a:t>Hoe </a:t>
            </a:r>
            <a:r>
              <a:rPr lang="en-GB" dirty="0" err="1">
                <a:solidFill>
                  <a:schemeClr val="tx1"/>
                </a:solidFill>
              </a:rPr>
              <a:t>gaat</a:t>
            </a:r>
            <a:r>
              <a:rPr lang="en-GB" dirty="0">
                <a:solidFill>
                  <a:schemeClr val="tx1"/>
                </a:solidFill>
              </a:rPr>
              <a:t> het in het </a:t>
            </a:r>
            <a:r>
              <a:rPr lang="en-GB" dirty="0" err="1">
                <a:solidFill>
                  <a:schemeClr val="tx1"/>
                </a:solidFill>
              </a:rPr>
              <a:t>zorgteam</a:t>
            </a:r>
            <a:r>
              <a:rPr lang="en-GB" dirty="0">
                <a:solidFill>
                  <a:schemeClr val="tx1"/>
                </a:solidFill>
              </a:rPr>
              <a:t>? </a:t>
            </a:r>
          </a:p>
          <a:p>
            <a:r>
              <a:rPr lang="en-GB" dirty="0" err="1">
                <a:solidFill>
                  <a:schemeClr val="tx1"/>
                </a:solidFill>
              </a:rPr>
              <a:t>Welke</a:t>
            </a:r>
            <a:r>
              <a:rPr lang="en-GB" dirty="0">
                <a:solidFill>
                  <a:schemeClr val="tx1"/>
                </a:solidFill>
              </a:rPr>
              <a:t> </a:t>
            </a:r>
            <a:r>
              <a:rPr lang="en-GB" dirty="0" err="1">
                <a:solidFill>
                  <a:schemeClr val="tx1"/>
                </a:solidFill>
              </a:rPr>
              <a:t>knelpunten</a:t>
            </a:r>
            <a:r>
              <a:rPr lang="en-GB" dirty="0">
                <a:solidFill>
                  <a:schemeClr val="tx1"/>
                </a:solidFill>
              </a:rPr>
              <a:t> </a:t>
            </a:r>
            <a:r>
              <a:rPr lang="en-GB" dirty="0" err="1">
                <a:solidFill>
                  <a:schemeClr val="tx1"/>
                </a:solidFill>
              </a:rPr>
              <a:t>vinden</a:t>
            </a:r>
            <a:r>
              <a:rPr lang="en-GB" dirty="0">
                <a:solidFill>
                  <a:schemeClr val="tx1"/>
                </a:solidFill>
              </a:rPr>
              <a:t> </a:t>
            </a:r>
            <a:r>
              <a:rPr lang="en-GB" dirty="0" err="1">
                <a:solidFill>
                  <a:schemeClr val="tx1"/>
                </a:solidFill>
              </a:rPr>
              <a:t>jullie</a:t>
            </a:r>
            <a:r>
              <a:rPr lang="en-GB" dirty="0">
                <a:solidFill>
                  <a:schemeClr val="tx1"/>
                </a:solidFill>
              </a:rPr>
              <a:t> het  </a:t>
            </a:r>
            <a:r>
              <a:rPr lang="en-GB" dirty="0" err="1">
                <a:solidFill>
                  <a:schemeClr val="tx1"/>
                </a:solidFill>
              </a:rPr>
              <a:t>belangrijkst</a:t>
            </a:r>
            <a:r>
              <a:rPr lang="en-GB" dirty="0">
                <a:solidFill>
                  <a:schemeClr val="tx1"/>
                </a:solidFill>
              </a:rPr>
              <a:t>?</a:t>
            </a:r>
          </a:p>
        </p:txBody>
      </p:sp>
      <p:sp>
        <p:nvSpPr>
          <p:cNvPr id="8" name="Tijdelijke aanduiding voor inhoud 7">
            <a:extLst>
              <a:ext uri="{FF2B5EF4-FFF2-40B4-BE49-F238E27FC236}">
                <a16:creationId xmlns:a16="http://schemas.microsoft.com/office/drawing/2014/main" id="{5F27D66F-5E55-DDCF-536B-C6F63ECD837F}"/>
              </a:ext>
            </a:extLst>
          </p:cNvPr>
          <p:cNvSpPr txBox="1">
            <a:spLocks/>
          </p:cNvSpPr>
          <p:nvPr/>
        </p:nvSpPr>
        <p:spPr>
          <a:xfrm>
            <a:off x="3821129" y="3026406"/>
            <a:ext cx="2295237" cy="1573876"/>
          </a:xfrm>
          <a:prstGeom prst="rect">
            <a:avLst/>
          </a:prstGeom>
          <a:ln w="38100">
            <a:solidFill>
              <a:schemeClr val="accent1"/>
            </a:solidFill>
          </a:ln>
        </p:spPr>
        <p:txBody>
          <a:bodyPr vert="horz" lIns="45720" tIns="45720" rIns="4572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buFont typeface="Tw Cen MT" panose="020B0602020104020603" pitchFamily="34" charset="0"/>
              <a:buNone/>
            </a:pPr>
            <a:r>
              <a:rPr lang="en-GB" dirty="0"/>
              <a:t>2. </a:t>
            </a:r>
            <a:r>
              <a:rPr lang="en-GB" dirty="0" err="1"/>
              <a:t>Actieplan</a:t>
            </a:r>
            <a:endParaRPr lang="en-GB" dirty="0"/>
          </a:p>
          <a:p>
            <a:pPr marL="0" indent="0">
              <a:buFont typeface="Tw Cen MT" panose="020B0602020104020603" pitchFamily="34" charset="0"/>
              <a:buNone/>
            </a:pPr>
            <a:endParaRPr lang="en-GB" dirty="0"/>
          </a:p>
          <a:p>
            <a:pPr marL="0" indent="0">
              <a:buFont typeface="Tw Cen MT" panose="020B0602020104020603" pitchFamily="34" charset="0"/>
              <a:buNone/>
            </a:pPr>
            <a:r>
              <a:rPr lang="en-GB" dirty="0"/>
              <a:t>Wie </a:t>
            </a:r>
            <a:r>
              <a:rPr lang="en-GB" dirty="0" err="1"/>
              <a:t>gaat</a:t>
            </a:r>
            <a:r>
              <a:rPr lang="en-GB" dirty="0"/>
              <a:t> wat </a:t>
            </a:r>
            <a:r>
              <a:rPr lang="en-GB" dirty="0" err="1"/>
              <a:t>doen</a:t>
            </a:r>
            <a:r>
              <a:rPr lang="en-GB" dirty="0"/>
              <a:t> om de </a:t>
            </a:r>
            <a:r>
              <a:rPr lang="en-GB" dirty="0" err="1"/>
              <a:t>knelpunten</a:t>
            </a:r>
            <a:r>
              <a:rPr lang="en-GB" dirty="0"/>
              <a:t> </a:t>
            </a:r>
            <a:r>
              <a:rPr lang="en-GB" dirty="0" err="1"/>
              <a:t>te</a:t>
            </a:r>
            <a:r>
              <a:rPr lang="en-GB" dirty="0"/>
              <a:t> </a:t>
            </a:r>
            <a:r>
              <a:rPr lang="en-GB" dirty="0" err="1"/>
              <a:t>verhelpen</a:t>
            </a:r>
            <a:r>
              <a:rPr lang="en-GB" dirty="0"/>
              <a:t>?</a:t>
            </a:r>
          </a:p>
        </p:txBody>
      </p:sp>
      <p:sp>
        <p:nvSpPr>
          <p:cNvPr id="9" name="Tijdelijke aanduiding voor inhoud 7">
            <a:extLst>
              <a:ext uri="{FF2B5EF4-FFF2-40B4-BE49-F238E27FC236}">
                <a16:creationId xmlns:a16="http://schemas.microsoft.com/office/drawing/2014/main" id="{21A69E2E-59AD-0AAE-4ECB-88F185A42456}"/>
              </a:ext>
            </a:extLst>
          </p:cNvPr>
          <p:cNvSpPr txBox="1">
            <a:spLocks/>
          </p:cNvSpPr>
          <p:nvPr/>
        </p:nvSpPr>
        <p:spPr>
          <a:xfrm>
            <a:off x="6778658" y="3026406"/>
            <a:ext cx="2295237" cy="1573876"/>
          </a:xfrm>
          <a:prstGeom prst="rect">
            <a:avLst/>
          </a:prstGeom>
          <a:ln w="38100">
            <a:solidFill>
              <a:schemeClr val="accent1"/>
            </a:solidFill>
          </a:ln>
        </p:spPr>
        <p:txBody>
          <a:bodyPr vert="horz" lIns="45720" tIns="45720" rIns="4572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buFont typeface="Tw Cen MT" panose="020B0602020104020603" pitchFamily="34" charset="0"/>
              <a:buNone/>
            </a:pPr>
            <a:r>
              <a:rPr lang="en-GB" dirty="0"/>
              <a:t>3. </a:t>
            </a:r>
            <a:r>
              <a:rPr lang="en-GB" dirty="0" err="1"/>
              <a:t>Evaluatie</a:t>
            </a:r>
            <a:endParaRPr lang="en-GB" dirty="0"/>
          </a:p>
          <a:p>
            <a:pPr marL="0" indent="0">
              <a:buFont typeface="Tw Cen MT" panose="020B0602020104020603" pitchFamily="34" charset="0"/>
              <a:buNone/>
            </a:pPr>
            <a:endParaRPr lang="en-GB" dirty="0"/>
          </a:p>
          <a:p>
            <a:pPr marL="0" indent="0">
              <a:buFont typeface="Tw Cen MT" panose="020B0602020104020603" pitchFamily="34" charset="0"/>
              <a:buNone/>
            </a:pPr>
            <a:r>
              <a:rPr lang="en-GB" dirty="0"/>
              <a:t>Is het </a:t>
            </a:r>
            <a:r>
              <a:rPr lang="en-GB" dirty="0" err="1"/>
              <a:t>knelpunt</a:t>
            </a:r>
            <a:r>
              <a:rPr lang="en-GB" dirty="0"/>
              <a:t> </a:t>
            </a:r>
            <a:r>
              <a:rPr lang="en-GB" dirty="0" err="1"/>
              <a:t>opgelost</a:t>
            </a:r>
            <a:r>
              <a:rPr lang="en-GB" dirty="0"/>
              <a:t>?</a:t>
            </a:r>
          </a:p>
          <a:p>
            <a:pPr marL="0" indent="0">
              <a:buFont typeface="Tw Cen MT" panose="020B0602020104020603" pitchFamily="34" charset="0"/>
              <a:buNone/>
            </a:pPr>
            <a:r>
              <a:rPr lang="en-GB" dirty="0" err="1"/>
              <a:t>Gaat</a:t>
            </a:r>
            <a:r>
              <a:rPr lang="en-GB" dirty="0"/>
              <a:t> het nu </a:t>
            </a:r>
            <a:r>
              <a:rPr lang="en-GB" dirty="0" err="1"/>
              <a:t>ook</a:t>
            </a:r>
            <a:r>
              <a:rPr lang="en-GB" dirty="0"/>
              <a:t> </a:t>
            </a:r>
            <a:r>
              <a:rPr lang="en-GB" dirty="0" err="1"/>
              <a:t>beter</a:t>
            </a:r>
            <a:r>
              <a:rPr lang="en-GB" dirty="0"/>
              <a:t> in het team?</a:t>
            </a:r>
          </a:p>
        </p:txBody>
      </p:sp>
      <p:pic>
        <p:nvPicPr>
          <p:cNvPr id="6" name="Graphic 5" descr="Radboud Universiteit logo">
            <a:extLst>
              <a:ext uri="{FF2B5EF4-FFF2-40B4-BE49-F238E27FC236}">
                <a16:creationId xmlns:a16="http://schemas.microsoft.com/office/drawing/2014/main" id="{36A71BE5-7046-4D80-D673-310C23EF61B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018112" y="1513249"/>
            <a:ext cx="1885950" cy="400050"/>
          </a:xfrm>
          <a:prstGeom prst="rect">
            <a:avLst/>
          </a:prstGeom>
        </p:spPr>
      </p:pic>
      <p:pic>
        <p:nvPicPr>
          <p:cNvPr id="11" name="Afbeelding 5" descr="Behavioural Science Institute, Radboud University Nijmegen | LinkedIn">
            <a:extLst>
              <a:ext uri="{FF2B5EF4-FFF2-40B4-BE49-F238E27FC236}">
                <a16:creationId xmlns:a16="http://schemas.microsoft.com/office/drawing/2014/main" id="{A2F18AE3-286D-8B68-72D2-0859FA475097}"/>
              </a:ext>
            </a:extLst>
          </p:cNvPr>
          <p:cNvPicPr>
            <a:picLocks noChangeAspect="1"/>
          </p:cNvPicPr>
          <p:nvPr/>
        </p:nvPicPr>
        <p:blipFill>
          <a:blip r:embed="rId9"/>
          <a:srcRect r="1048" b="3184"/>
          <a:stretch/>
        </p:blipFill>
        <p:spPr>
          <a:xfrm>
            <a:off x="8343862" y="0"/>
            <a:ext cx="1554467" cy="1513566"/>
          </a:xfrm>
          <a:prstGeom prst="rect">
            <a:avLst/>
          </a:prstGeom>
        </p:spPr>
      </p:pic>
    </p:spTree>
    <p:extLst>
      <p:ext uri="{BB962C8B-B14F-4D97-AF65-F5344CB8AC3E}">
        <p14:creationId xmlns:p14="http://schemas.microsoft.com/office/powerpoint/2010/main" val="3184517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920028" y="0"/>
            <a:ext cx="7897559" cy="624254"/>
          </a:xfrm>
        </p:spPr>
        <p:txBody>
          <a:bodyPr>
            <a:normAutofit/>
          </a:bodyPr>
          <a:lstStyle/>
          <a:p>
            <a:r>
              <a:rPr lang="en-GB" sz="3200" dirty="0" err="1">
                <a:solidFill>
                  <a:schemeClr val="tx1"/>
                </a:solidFill>
              </a:rPr>
              <a:t>Jouw</a:t>
            </a:r>
            <a:r>
              <a:rPr lang="en-GB" sz="3200" dirty="0">
                <a:solidFill>
                  <a:schemeClr val="tx1"/>
                </a:solidFill>
              </a:rPr>
              <a:t> </a:t>
            </a:r>
            <a:r>
              <a:rPr lang="en-GB" sz="3200" dirty="0" err="1">
                <a:solidFill>
                  <a:schemeClr val="tx1"/>
                </a:solidFill>
              </a:rPr>
              <a:t>rol</a:t>
            </a:r>
            <a:r>
              <a:rPr lang="en-GB" sz="3200" dirty="0">
                <a:solidFill>
                  <a:schemeClr val="tx1"/>
                </a:solidFill>
              </a:rPr>
              <a:t> </a:t>
            </a:r>
            <a:r>
              <a:rPr lang="en-GB" sz="3200" dirty="0" err="1">
                <a:solidFill>
                  <a:schemeClr val="tx1"/>
                </a:solidFill>
              </a:rPr>
              <a:t>als</a:t>
            </a:r>
            <a:r>
              <a:rPr lang="en-GB" sz="3200" dirty="0">
                <a:solidFill>
                  <a:schemeClr val="tx1"/>
                </a:solidFill>
              </a:rPr>
              <a:t> </a:t>
            </a:r>
            <a:r>
              <a:rPr lang="en-GB" sz="3200" dirty="0" err="1">
                <a:solidFill>
                  <a:schemeClr val="tx1"/>
                </a:solidFill>
              </a:rPr>
              <a:t>procesbegeleider</a:t>
            </a:r>
            <a:endParaRPr lang="en-GB" sz="3200" dirty="0">
              <a:solidFill>
                <a:schemeClr val="tx1"/>
              </a:solidFill>
            </a:endParaRPr>
          </a:p>
        </p:txBody>
      </p:sp>
      <p:sp>
        <p:nvSpPr>
          <p:cNvPr id="5" name="Tekstvak 4">
            <a:extLst>
              <a:ext uri="{FF2B5EF4-FFF2-40B4-BE49-F238E27FC236}">
                <a16:creationId xmlns:a16="http://schemas.microsoft.com/office/drawing/2014/main" id="{33793CD0-4D30-65CC-2602-4E67926D138E}"/>
              </a:ext>
            </a:extLst>
          </p:cNvPr>
          <p:cNvSpPr txBox="1"/>
          <p:nvPr/>
        </p:nvSpPr>
        <p:spPr>
          <a:xfrm>
            <a:off x="876066" y="835269"/>
            <a:ext cx="7985482" cy="923330"/>
          </a:xfrm>
          <a:prstGeom prst="rect">
            <a:avLst/>
          </a:prstGeom>
          <a:noFill/>
        </p:spPr>
        <p:txBody>
          <a:bodyPr wrap="square" rtlCol="0">
            <a:spAutoFit/>
          </a:bodyPr>
          <a:lstStyle/>
          <a:p>
            <a:r>
              <a:rPr lang="nl-NL" dirty="0"/>
              <a:t>In 3 bijeenkomsten begeleid je een zorgteam om knelpunten in het team aan te prioriteren, en een actieplan uit te voeren om ervoor te zorgen dat het team gezonder en met meer plezier kan blijven werken. </a:t>
            </a:r>
          </a:p>
        </p:txBody>
      </p:sp>
      <p:sp>
        <p:nvSpPr>
          <p:cNvPr id="6" name="Tekstvak 5">
            <a:extLst>
              <a:ext uri="{FF2B5EF4-FFF2-40B4-BE49-F238E27FC236}">
                <a16:creationId xmlns:a16="http://schemas.microsoft.com/office/drawing/2014/main" id="{8C1CA8D9-7E8F-F0F7-EF01-1C8C0F4786FE}"/>
              </a:ext>
            </a:extLst>
          </p:cNvPr>
          <p:cNvSpPr txBox="1"/>
          <p:nvPr/>
        </p:nvSpPr>
        <p:spPr>
          <a:xfrm>
            <a:off x="832104" y="2479430"/>
            <a:ext cx="3915741" cy="2031325"/>
          </a:xfrm>
          <a:prstGeom prst="rect">
            <a:avLst/>
          </a:prstGeom>
          <a:noFill/>
          <a:ln w="28575">
            <a:solidFill>
              <a:schemeClr val="accent1"/>
            </a:solidFill>
          </a:ln>
        </p:spPr>
        <p:txBody>
          <a:bodyPr wrap="square" rtlCol="0">
            <a:spAutoFit/>
          </a:bodyPr>
          <a:lstStyle/>
          <a:p>
            <a:pPr>
              <a:buFont typeface="Wingdings" panose="05000000000000000000" pitchFamily="2" charset="2"/>
              <a:buChar char="ü"/>
            </a:pPr>
            <a:r>
              <a:rPr lang="en-GB" dirty="0">
                <a:solidFill>
                  <a:schemeClr val="accent2">
                    <a:lumMod val="50000"/>
                  </a:schemeClr>
                </a:solidFill>
              </a:rPr>
              <a:t> Zorg </a:t>
            </a:r>
            <a:r>
              <a:rPr lang="en-GB" dirty="0" err="1">
                <a:solidFill>
                  <a:schemeClr val="accent2">
                    <a:lumMod val="50000"/>
                  </a:schemeClr>
                </a:solidFill>
              </a:rPr>
              <a:t>voor</a:t>
            </a:r>
            <a:r>
              <a:rPr lang="en-GB" dirty="0">
                <a:solidFill>
                  <a:schemeClr val="accent2">
                    <a:lumMod val="50000"/>
                  </a:schemeClr>
                </a:solidFill>
              </a:rPr>
              <a:t> </a:t>
            </a:r>
            <a:r>
              <a:rPr lang="en-GB" dirty="0" err="1">
                <a:solidFill>
                  <a:schemeClr val="accent2">
                    <a:lumMod val="50000"/>
                  </a:schemeClr>
                </a:solidFill>
              </a:rPr>
              <a:t>een</a:t>
            </a:r>
            <a:r>
              <a:rPr lang="en-GB" dirty="0">
                <a:solidFill>
                  <a:schemeClr val="accent2">
                    <a:lumMod val="50000"/>
                  </a:schemeClr>
                </a:solidFill>
              </a:rPr>
              <a:t> </a:t>
            </a:r>
            <a:r>
              <a:rPr lang="en-GB" dirty="0" err="1">
                <a:solidFill>
                  <a:schemeClr val="accent2">
                    <a:lumMod val="50000"/>
                  </a:schemeClr>
                </a:solidFill>
              </a:rPr>
              <a:t>veilige</a:t>
            </a:r>
            <a:r>
              <a:rPr lang="en-GB" dirty="0">
                <a:solidFill>
                  <a:schemeClr val="accent2">
                    <a:lumMod val="50000"/>
                  </a:schemeClr>
                </a:solidFill>
              </a:rPr>
              <a:t> </a:t>
            </a:r>
            <a:r>
              <a:rPr lang="en-GB" dirty="0" err="1">
                <a:solidFill>
                  <a:schemeClr val="accent2">
                    <a:lumMod val="50000"/>
                  </a:schemeClr>
                </a:solidFill>
              </a:rPr>
              <a:t>omgeving</a:t>
            </a:r>
            <a:endParaRPr lang="en-GB" dirty="0">
              <a:solidFill>
                <a:schemeClr val="accent2">
                  <a:lumMod val="50000"/>
                </a:schemeClr>
              </a:solidFill>
            </a:endParaRPr>
          </a:p>
          <a:p>
            <a:pPr>
              <a:buFont typeface="Wingdings" panose="05000000000000000000" pitchFamily="2" charset="2"/>
              <a:buChar char="ü"/>
            </a:pPr>
            <a:r>
              <a:rPr lang="en-GB" dirty="0">
                <a:solidFill>
                  <a:schemeClr val="accent2">
                    <a:lumMod val="50000"/>
                  </a:schemeClr>
                </a:solidFill>
              </a:rPr>
              <a:t> Het </a:t>
            </a:r>
            <a:r>
              <a:rPr lang="en-GB" dirty="0" err="1">
                <a:solidFill>
                  <a:schemeClr val="accent2">
                    <a:lumMod val="50000"/>
                  </a:schemeClr>
                </a:solidFill>
              </a:rPr>
              <a:t>gesprek</a:t>
            </a:r>
            <a:r>
              <a:rPr lang="en-GB" dirty="0">
                <a:solidFill>
                  <a:schemeClr val="accent2">
                    <a:lumMod val="50000"/>
                  </a:schemeClr>
                </a:solidFill>
              </a:rPr>
              <a:t> </a:t>
            </a:r>
            <a:r>
              <a:rPr lang="en-GB" dirty="0" err="1">
                <a:solidFill>
                  <a:schemeClr val="accent2">
                    <a:lumMod val="50000"/>
                  </a:schemeClr>
                </a:solidFill>
              </a:rPr>
              <a:t>wordt</a:t>
            </a:r>
            <a:r>
              <a:rPr lang="en-GB" dirty="0">
                <a:solidFill>
                  <a:schemeClr val="accent2">
                    <a:lumMod val="50000"/>
                  </a:schemeClr>
                </a:solidFill>
              </a:rPr>
              <a:t> in </a:t>
            </a:r>
            <a:r>
              <a:rPr lang="en-GB" dirty="0" err="1">
                <a:solidFill>
                  <a:schemeClr val="accent2">
                    <a:lumMod val="50000"/>
                  </a:schemeClr>
                </a:solidFill>
              </a:rPr>
              <a:t>vertrouwelijkheid</a:t>
            </a:r>
            <a:r>
              <a:rPr lang="en-GB" dirty="0">
                <a:solidFill>
                  <a:schemeClr val="accent2">
                    <a:lumMod val="50000"/>
                  </a:schemeClr>
                </a:solidFill>
              </a:rPr>
              <a:t> </a:t>
            </a:r>
            <a:r>
              <a:rPr lang="en-GB" dirty="0" err="1">
                <a:solidFill>
                  <a:schemeClr val="accent2">
                    <a:lumMod val="50000"/>
                  </a:schemeClr>
                </a:solidFill>
              </a:rPr>
              <a:t>uitgevoerd</a:t>
            </a:r>
            <a:endParaRPr lang="en-GB" dirty="0">
              <a:solidFill>
                <a:schemeClr val="accent2">
                  <a:lumMod val="50000"/>
                </a:schemeClr>
              </a:solidFill>
            </a:endParaRPr>
          </a:p>
          <a:p>
            <a:pPr>
              <a:buFont typeface="Wingdings" panose="05000000000000000000" pitchFamily="2" charset="2"/>
              <a:buChar char="ü"/>
            </a:pPr>
            <a:r>
              <a:rPr lang="en-GB" dirty="0">
                <a:solidFill>
                  <a:schemeClr val="accent2">
                    <a:lumMod val="50000"/>
                  </a:schemeClr>
                </a:solidFill>
              </a:rPr>
              <a:t> De </a:t>
            </a:r>
            <a:r>
              <a:rPr lang="en-GB" dirty="0" err="1">
                <a:solidFill>
                  <a:schemeClr val="accent2">
                    <a:lumMod val="50000"/>
                  </a:schemeClr>
                </a:solidFill>
              </a:rPr>
              <a:t>aanpak</a:t>
            </a:r>
            <a:r>
              <a:rPr lang="en-GB" dirty="0">
                <a:solidFill>
                  <a:schemeClr val="accent2">
                    <a:lumMod val="50000"/>
                  </a:schemeClr>
                </a:solidFill>
              </a:rPr>
              <a:t> is </a:t>
            </a:r>
            <a:r>
              <a:rPr lang="en-GB" b="1" dirty="0" err="1">
                <a:solidFill>
                  <a:schemeClr val="accent2">
                    <a:lumMod val="50000"/>
                  </a:schemeClr>
                </a:solidFill>
              </a:rPr>
              <a:t>niet</a:t>
            </a:r>
            <a:r>
              <a:rPr lang="en-GB" b="1" dirty="0">
                <a:solidFill>
                  <a:schemeClr val="accent2">
                    <a:lumMod val="50000"/>
                  </a:schemeClr>
                </a:solidFill>
              </a:rPr>
              <a:t> </a:t>
            </a:r>
            <a:r>
              <a:rPr lang="en-GB" dirty="0" err="1">
                <a:solidFill>
                  <a:schemeClr val="accent2">
                    <a:lumMod val="50000"/>
                  </a:schemeClr>
                </a:solidFill>
              </a:rPr>
              <a:t>geschikt</a:t>
            </a:r>
            <a:r>
              <a:rPr lang="en-GB" dirty="0">
                <a:solidFill>
                  <a:schemeClr val="accent2">
                    <a:lumMod val="50000"/>
                  </a:schemeClr>
                </a:solidFill>
              </a:rPr>
              <a:t> </a:t>
            </a:r>
            <a:r>
              <a:rPr lang="en-GB" dirty="0" err="1">
                <a:solidFill>
                  <a:schemeClr val="accent2">
                    <a:lumMod val="50000"/>
                  </a:schemeClr>
                </a:solidFill>
              </a:rPr>
              <a:t>voor</a:t>
            </a:r>
            <a:r>
              <a:rPr lang="en-GB" dirty="0">
                <a:solidFill>
                  <a:schemeClr val="accent2">
                    <a:lumMod val="50000"/>
                  </a:schemeClr>
                </a:solidFill>
              </a:rPr>
              <a:t> </a:t>
            </a:r>
            <a:r>
              <a:rPr lang="en-GB" dirty="0" err="1">
                <a:solidFill>
                  <a:schemeClr val="accent2">
                    <a:lumMod val="50000"/>
                  </a:schemeClr>
                </a:solidFill>
              </a:rPr>
              <a:t>conflicten</a:t>
            </a:r>
            <a:endParaRPr lang="en-GB" dirty="0">
              <a:solidFill>
                <a:schemeClr val="accent2">
                  <a:lumMod val="50000"/>
                </a:schemeClr>
              </a:solidFill>
            </a:endParaRPr>
          </a:p>
          <a:p>
            <a:pPr>
              <a:buFont typeface="Wingdings" panose="05000000000000000000" pitchFamily="2" charset="2"/>
              <a:buChar char="ü"/>
            </a:pPr>
            <a:r>
              <a:rPr lang="nl-NL" dirty="0">
                <a:solidFill>
                  <a:schemeClr val="accent2">
                    <a:lumMod val="50000"/>
                  </a:schemeClr>
                </a:solidFill>
              </a:rPr>
              <a:t>Stimuleer eigen regie en keuzes in het vaststellen van knelpunten</a:t>
            </a:r>
            <a:endParaRPr lang="en-GB" dirty="0">
              <a:solidFill>
                <a:schemeClr val="accent2">
                  <a:lumMod val="50000"/>
                </a:schemeClr>
              </a:solidFill>
            </a:endParaRPr>
          </a:p>
        </p:txBody>
      </p:sp>
      <p:sp>
        <p:nvSpPr>
          <p:cNvPr id="9" name="Tekstvak 8">
            <a:extLst>
              <a:ext uri="{FF2B5EF4-FFF2-40B4-BE49-F238E27FC236}">
                <a16:creationId xmlns:a16="http://schemas.microsoft.com/office/drawing/2014/main" id="{7FC85C98-7F01-1F2C-A70F-3DB91B31D19B}"/>
              </a:ext>
            </a:extLst>
          </p:cNvPr>
          <p:cNvSpPr txBox="1"/>
          <p:nvPr/>
        </p:nvSpPr>
        <p:spPr>
          <a:xfrm>
            <a:off x="5158157" y="2479430"/>
            <a:ext cx="4247447" cy="2031325"/>
          </a:xfrm>
          <a:prstGeom prst="rect">
            <a:avLst/>
          </a:prstGeom>
          <a:noFill/>
          <a:ln w="28575">
            <a:solidFill>
              <a:schemeClr val="accent1"/>
            </a:solidFill>
          </a:ln>
        </p:spPr>
        <p:txBody>
          <a:bodyPr wrap="square" rtlCol="0">
            <a:spAutoFit/>
          </a:bodyPr>
          <a:lstStyle/>
          <a:p>
            <a:pPr>
              <a:buFont typeface="Wingdings" panose="05000000000000000000" pitchFamily="2" charset="2"/>
              <a:buChar char="ü"/>
            </a:pPr>
            <a:r>
              <a:rPr lang="nl-NL" dirty="0">
                <a:solidFill>
                  <a:schemeClr val="accent2">
                    <a:lumMod val="50000"/>
                  </a:schemeClr>
                </a:solidFill>
              </a:rPr>
              <a:t>Probeer de belangrijkste knelpunten boven tafel te krijgen</a:t>
            </a:r>
          </a:p>
          <a:p>
            <a:pPr>
              <a:buFont typeface="Wingdings" panose="05000000000000000000" pitchFamily="2" charset="2"/>
              <a:buChar char="ü"/>
            </a:pPr>
            <a:r>
              <a:rPr lang="nl-NL" dirty="0">
                <a:solidFill>
                  <a:schemeClr val="accent2">
                    <a:lumMod val="50000"/>
                  </a:schemeClr>
                </a:solidFill>
              </a:rPr>
              <a:t>Luister, vat samen en vraag door</a:t>
            </a:r>
          </a:p>
          <a:p>
            <a:pPr>
              <a:buFont typeface="Wingdings" panose="05000000000000000000" pitchFamily="2" charset="2"/>
              <a:buChar char="ü"/>
            </a:pPr>
            <a:r>
              <a:rPr lang="nl-NL" dirty="0">
                <a:solidFill>
                  <a:schemeClr val="accent2">
                    <a:lumMod val="50000"/>
                  </a:schemeClr>
                </a:solidFill>
              </a:rPr>
              <a:t> Houd in de gaten dat het gaat over het team en niet over het individu</a:t>
            </a:r>
          </a:p>
          <a:p>
            <a:pPr>
              <a:buFont typeface="Wingdings" panose="05000000000000000000" pitchFamily="2" charset="2"/>
              <a:buChar char="ü"/>
            </a:pPr>
            <a:endParaRPr lang="nl-NL" dirty="0">
              <a:solidFill>
                <a:schemeClr val="accent2">
                  <a:lumMod val="50000"/>
                </a:schemeClr>
              </a:solidFill>
            </a:endParaRPr>
          </a:p>
          <a:p>
            <a:pPr>
              <a:buFont typeface="Wingdings" panose="05000000000000000000" pitchFamily="2" charset="2"/>
              <a:buChar char="ü"/>
            </a:pPr>
            <a:endParaRPr lang="nl-NL" dirty="0"/>
          </a:p>
        </p:txBody>
      </p:sp>
      <p:pic>
        <p:nvPicPr>
          <p:cNvPr id="3" name="Picture 2">
            <a:extLst>
              <a:ext uri="{FF2B5EF4-FFF2-40B4-BE49-F238E27FC236}">
                <a16:creationId xmlns:a16="http://schemas.microsoft.com/office/drawing/2014/main" id="{41E063EC-B41B-1025-A88C-3ECF489BBA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464586"/>
            <a:ext cx="9906000" cy="1051530"/>
          </a:xfrm>
          <a:prstGeom prst="rect">
            <a:avLst/>
          </a:prstGeom>
        </p:spPr>
      </p:pic>
      <p:pic>
        <p:nvPicPr>
          <p:cNvPr id="7" name="Graphic 6" descr="Radboud Universiteit logo">
            <a:extLst>
              <a:ext uri="{FF2B5EF4-FFF2-40B4-BE49-F238E27FC236}">
                <a16:creationId xmlns:a16="http://schemas.microsoft.com/office/drawing/2014/main" id="{355F74C0-5D85-370E-F9C0-D52CE0DF66B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18112" y="1568378"/>
            <a:ext cx="1885950" cy="400050"/>
          </a:xfrm>
          <a:prstGeom prst="rect">
            <a:avLst/>
          </a:prstGeom>
        </p:spPr>
      </p:pic>
      <p:pic>
        <p:nvPicPr>
          <p:cNvPr id="10" name="Afbeelding 5" descr="Behavioural Science Institute, Radboud University Nijmegen | LinkedIn">
            <a:extLst>
              <a:ext uri="{FF2B5EF4-FFF2-40B4-BE49-F238E27FC236}">
                <a16:creationId xmlns:a16="http://schemas.microsoft.com/office/drawing/2014/main" id="{26DF035C-3B38-EC77-319D-64ECAE7AFFFE}"/>
              </a:ext>
            </a:extLst>
          </p:cNvPr>
          <p:cNvPicPr>
            <a:picLocks noChangeAspect="1"/>
          </p:cNvPicPr>
          <p:nvPr/>
        </p:nvPicPr>
        <p:blipFill>
          <a:blip r:embed="rId7"/>
          <a:srcRect r="1048" b="3184"/>
          <a:stretch/>
        </p:blipFill>
        <p:spPr>
          <a:xfrm>
            <a:off x="8343862" y="22052"/>
            <a:ext cx="1554467" cy="1513566"/>
          </a:xfrm>
          <a:prstGeom prst="rect">
            <a:avLst/>
          </a:prstGeom>
        </p:spPr>
      </p:pic>
    </p:spTree>
    <p:extLst>
      <p:ext uri="{BB962C8B-B14F-4D97-AF65-F5344CB8AC3E}">
        <p14:creationId xmlns:p14="http://schemas.microsoft.com/office/powerpoint/2010/main" val="191026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76066" y="816027"/>
            <a:ext cx="7897559" cy="624254"/>
          </a:xfrm>
        </p:spPr>
        <p:txBody>
          <a:bodyPr>
            <a:normAutofit/>
          </a:bodyPr>
          <a:lstStyle/>
          <a:p>
            <a:r>
              <a:rPr lang="en-GB" sz="3200" dirty="0">
                <a:solidFill>
                  <a:schemeClr val="tx1"/>
                </a:solidFill>
              </a:rPr>
              <a:t>Wat doe je </a:t>
            </a:r>
            <a:r>
              <a:rPr lang="en-GB" sz="3200" dirty="0" err="1">
                <a:solidFill>
                  <a:schemeClr val="tx1"/>
                </a:solidFill>
              </a:rPr>
              <a:t>als</a:t>
            </a:r>
            <a:r>
              <a:rPr lang="en-GB" sz="3200" dirty="0">
                <a:solidFill>
                  <a:schemeClr val="tx1"/>
                </a:solidFill>
              </a:rPr>
              <a:t> </a:t>
            </a:r>
            <a:r>
              <a:rPr lang="en-GB" sz="3200" dirty="0" err="1">
                <a:solidFill>
                  <a:schemeClr val="tx1"/>
                </a:solidFill>
              </a:rPr>
              <a:t>procesbegeleider</a:t>
            </a:r>
            <a:r>
              <a:rPr lang="en-GB" sz="3200" dirty="0">
                <a:solidFill>
                  <a:schemeClr val="tx1"/>
                </a:solidFill>
              </a:rPr>
              <a:t>?</a:t>
            </a:r>
          </a:p>
        </p:txBody>
      </p:sp>
      <p:sp>
        <p:nvSpPr>
          <p:cNvPr id="8" name="Tijdelijke aanduiding voor inhoud 7"/>
          <p:cNvSpPr>
            <a:spLocks noGrp="1"/>
          </p:cNvSpPr>
          <p:nvPr>
            <p:ph idx="1"/>
          </p:nvPr>
        </p:nvSpPr>
        <p:spPr>
          <a:xfrm>
            <a:off x="832105" y="1888939"/>
            <a:ext cx="2326732" cy="476191"/>
          </a:xfrm>
          <a:ln w="38100">
            <a:solidFill>
              <a:schemeClr val="accent1"/>
            </a:solidFill>
          </a:ln>
        </p:spPr>
        <p:txBody>
          <a:bodyPr/>
          <a:lstStyle/>
          <a:p>
            <a:pPr marL="0" indent="0">
              <a:buNone/>
            </a:pPr>
            <a:r>
              <a:rPr lang="en-GB" dirty="0"/>
              <a:t>1. </a:t>
            </a:r>
            <a:r>
              <a:rPr lang="en-GB" dirty="0" err="1"/>
              <a:t>Inventarisatie</a:t>
            </a:r>
            <a:endParaRPr lang="en-GB" dirty="0"/>
          </a:p>
        </p:txBody>
      </p:sp>
      <p:sp>
        <p:nvSpPr>
          <p:cNvPr id="3" name="Tijdelijke aanduiding voor inhoud 7">
            <a:extLst>
              <a:ext uri="{FF2B5EF4-FFF2-40B4-BE49-F238E27FC236}">
                <a16:creationId xmlns:a16="http://schemas.microsoft.com/office/drawing/2014/main" id="{9DFBD145-3112-DD6A-6BAD-C3E2B0155515}"/>
              </a:ext>
            </a:extLst>
          </p:cNvPr>
          <p:cNvSpPr txBox="1">
            <a:spLocks/>
          </p:cNvSpPr>
          <p:nvPr/>
        </p:nvSpPr>
        <p:spPr>
          <a:xfrm>
            <a:off x="3789634" y="1888939"/>
            <a:ext cx="2326732" cy="476191"/>
          </a:xfrm>
          <a:prstGeom prst="rect">
            <a:avLst/>
          </a:prstGeom>
          <a:ln w="38100">
            <a:solidFill>
              <a:schemeClr val="accent1"/>
            </a:solidFill>
          </a:ln>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buFont typeface="Tw Cen MT" panose="020B0602020104020603" pitchFamily="34" charset="0"/>
              <a:buNone/>
            </a:pPr>
            <a:r>
              <a:rPr lang="en-GB" dirty="0"/>
              <a:t>2. </a:t>
            </a:r>
            <a:r>
              <a:rPr lang="en-GB" dirty="0" err="1"/>
              <a:t>Actieplan</a:t>
            </a:r>
            <a:endParaRPr lang="en-GB" dirty="0"/>
          </a:p>
        </p:txBody>
      </p:sp>
      <p:sp>
        <p:nvSpPr>
          <p:cNvPr id="4" name="Tijdelijke aanduiding voor inhoud 7">
            <a:extLst>
              <a:ext uri="{FF2B5EF4-FFF2-40B4-BE49-F238E27FC236}">
                <a16:creationId xmlns:a16="http://schemas.microsoft.com/office/drawing/2014/main" id="{75C80798-A683-31AB-0A79-3DACB32F267C}"/>
              </a:ext>
            </a:extLst>
          </p:cNvPr>
          <p:cNvSpPr txBox="1">
            <a:spLocks/>
          </p:cNvSpPr>
          <p:nvPr/>
        </p:nvSpPr>
        <p:spPr>
          <a:xfrm>
            <a:off x="6747163" y="1888939"/>
            <a:ext cx="2326732" cy="476191"/>
          </a:xfrm>
          <a:prstGeom prst="rect">
            <a:avLst/>
          </a:prstGeom>
          <a:ln w="38100">
            <a:solidFill>
              <a:schemeClr val="accent1"/>
            </a:solidFill>
          </a:ln>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buFont typeface="Tw Cen MT" panose="020B0602020104020603" pitchFamily="34" charset="0"/>
              <a:buNone/>
            </a:pPr>
            <a:r>
              <a:rPr lang="en-GB" dirty="0"/>
              <a:t>3. </a:t>
            </a:r>
            <a:r>
              <a:rPr lang="en-GB" dirty="0" err="1"/>
              <a:t>Evaluatie</a:t>
            </a:r>
            <a:endParaRPr lang="en-GB" dirty="0"/>
          </a:p>
        </p:txBody>
      </p:sp>
      <p:sp>
        <p:nvSpPr>
          <p:cNvPr id="5" name="Tekstvak 4">
            <a:extLst>
              <a:ext uri="{FF2B5EF4-FFF2-40B4-BE49-F238E27FC236}">
                <a16:creationId xmlns:a16="http://schemas.microsoft.com/office/drawing/2014/main" id="{33793CD0-4D30-65CC-2602-4E67926D138E}"/>
              </a:ext>
            </a:extLst>
          </p:cNvPr>
          <p:cNvSpPr txBox="1"/>
          <p:nvPr/>
        </p:nvSpPr>
        <p:spPr>
          <a:xfrm>
            <a:off x="832105" y="1440281"/>
            <a:ext cx="7985482" cy="369332"/>
          </a:xfrm>
          <a:prstGeom prst="rect">
            <a:avLst/>
          </a:prstGeom>
          <a:noFill/>
        </p:spPr>
        <p:txBody>
          <a:bodyPr wrap="square" rtlCol="0">
            <a:spAutoFit/>
          </a:bodyPr>
          <a:lstStyle/>
          <a:p>
            <a:r>
              <a:rPr lang="nl-NL" dirty="0"/>
              <a:t>Zie hieronder per bijeenkomst wat je als procesbegeleider doet. </a:t>
            </a:r>
          </a:p>
        </p:txBody>
      </p:sp>
      <p:sp>
        <p:nvSpPr>
          <p:cNvPr id="6" name="Tekstvak 5">
            <a:extLst>
              <a:ext uri="{FF2B5EF4-FFF2-40B4-BE49-F238E27FC236}">
                <a16:creationId xmlns:a16="http://schemas.microsoft.com/office/drawing/2014/main" id="{8C1CA8D9-7E8F-F0F7-EF01-1C8C0F4786FE}"/>
              </a:ext>
            </a:extLst>
          </p:cNvPr>
          <p:cNvSpPr txBox="1"/>
          <p:nvPr/>
        </p:nvSpPr>
        <p:spPr>
          <a:xfrm>
            <a:off x="832105" y="2479430"/>
            <a:ext cx="2326732" cy="2031325"/>
          </a:xfrm>
          <a:prstGeom prst="rect">
            <a:avLst/>
          </a:prstGeom>
          <a:noFill/>
          <a:ln w="28575">
            <a:solidFill>
              <a:schemeClr val="accent1"/>
            </a:solidFill>
          </a:ln>
        </p:spPr>
        <p:txBody>
          <a:bodyPr wrap="square" rtlCol="0">
            <a:spAutoFit/>
          </a:bodyPr>
          <a:lstStyle/>
          <a:p>
            <a:r>
              <a:rPr lang="nl-NL" dirty="0"/>
              <a:t>Maak kennis met het team. Verken wat er speelt ten aanzien van ‘samen doen’, ‘blijven leren en ontwikkelen’ en gezonde werkomgeving</a:t>
            </a:r>
          </a:p>
        </p:txBody>
      </p:sp>
      <p:sp>
        <p:nvSpPr>
          <p:cNvPr id="7" name="Tekstvak 6">
            <a:extLst>
              <a:ext uri="{FF2B5EF4-FFF2-40B4-BE49-F238E27FC236}">
                <a16:creationId xmlns:a16="http://schemas.microsoft.com/office/drawing/2014/main" id="{2A727287-EB9A-FE24-E555-D471BE9DB836}"/>
              </a:ext>
            </a:extLst>
          </p:cNvPr>
          <p:cNvSpPr txBox="1"/>
          <p:nvPr/>
        </p:nvSpPr>
        <p:spPr>
          <a:xfrm>
            <a:off x="3789634" y="2479430"/>
            <a:ext cx="2326732" cy="2031325"/>
          </a:xfrm>
          <a:prstGeom prst="rect">
            <a:avLst/>
          </a:prstGeom>
          <a:noFill/>
          <a:ln w="28575">
            <a:solidFill>
              <a:schemeClr val="accent1"/>
            </a:solidFill>
          </a:ln>
        </p:spPr>
        <p:txBody>
          <a:bodyPr wrap="square" rtlCol="0">
            <a:spAutoFit/>
          </a:bodyPr>
          <a:lstStyle/>
          <a:p>
            <a:r>
              <a:rPr lang="nl-NL" dirty="0"/>
              <a:t>Brainstorm met het team over oplossingen voor de knelpunten uit stap 1 en kom samen tot een concreet actieplan: WIE doet WAT WANNEER</a:t>
            </a:r>
          </a:p>
        </p:txBody>
      </p:sp>
      <p:sp>
        <p:nvSpPr>
          <p:cNvPr id="9" name="Tekstvak 8">
            <a:extLst>
              <a:ext uri="{FF2B5EF4-FFF2-40B4-BE49-F238E27FC236}">
                <a16:creationId xmlns:a16="http://schemas.microsoft.com/office/drawing/2014/main" id="{7FC85C98-7F01-1F2C-A70F-3DB91B31D19B}"/>
              </a:ext>
            </a:extLst>
          </p:cNvPr>
          <p:cNvSpPr txBox="1"/>
          <p:nvPr/>
        </p:nvSpPr>
        <p:spPr>
          <a:xfrm>
            <a:off x="6747163" y="2479430"/>
            <a:ext cx="2326732" cy="2031325"/>
          </a:xfrm>
          <a:prstGeom prst="rect">
            <a:avLst/>
          </a:prstGeom>
          <a:noFill/>
          <a:ln w="28575">
            <a:solidFill>
              <a:schemeClr val="accent1"/>
            </a:solidFill>
          </a:ln>
        </p:spPr>
        <p:txBody>
          <a:bodyPr wrap="square" rtlCol="0">
            <a:spAutoFit/>
          </a:bodyPr>
          <a:lstStyle/>
          <a:p>
            <a:r>
              <a:rPr lang="nl-NL" dirty="0"/>
              <a:t>Stel met het team vast of de actieplannen hebben bijgedragen aan het oplossen van de knelpunten, en maak als nodig een vervolgafspraak</a:t>
            </a:r>
          </a:p>
        </p:txBody>
      </p:sp>
      <p:sp>
        <p:nvSpPr>
          <p:cNvPr id="10" name="Tekstvak 9">
            <a:extLst>
              <a:ext uri="{FF2B5EF4-FFF2-40B4-BE49-F238E27FC236}">
                <a16:creationId xmlns:a16="http://schemas.microsoft.com/office/drawing/2014/main" id="{A584ADDD-ED20-5AA4-EEB0-4975F57B44C2}"/>
              </a:ext>
            </a:extLst>
          </p:cNvPr>
          <p:cNvSpPr txBox="1"/>
          <p:nvPr/>
        </p:nvSpPr>
        <p:spPr>
          <a:xfrm>
            <a:off x="399843" y="4625055"/>
            <a:ext cx="3191256" cy="369332"/>
          </a:xfrm>
          <a:prstGeom prst="rect">
            <a:avLst/>
          </a:prstGeom>
          <a:noFill/>
        </p:spPr>
        <p:txBody>
          <a:bodyPr wrap="square" rtlCol="0">
            <a:spAutoFit/>
          </a:bodyPr>
          <a:lstStyle/>
          <a:p>
            <a:r>
              <a:rPr lang="nl-NL" dirty="0"/>
              <a:t>Zie hier tips voor </a:t>
            </a:r>
            <a:r>
              <a:rPr lang="nl-NL" dirty="0">
                <a:hlinkClick r:id="rId4" action="ppaction://hlinksldjump"/>
              </a:rPr>
              <a:t>bijeenkomst 1</a:t>
            </a:r>
            <a:endParaRPr lang="nl-NL" dirty="0"/>
          </a:p>
        </p:txBody>
      </p:sp>
      <p:sp>
        <p:nvSpPr>
          <p:cNvPr id="11" name="Tekstvak 10">
            <a:extLst>
              <a:ext uri="{FF2B5EF4-FFF2-40B4-BE49-F238E27FC236}">
                <a16:creationId xmlns:a16="http://schemas.microsoft.com/office/drawing/2014/main" id="{3540B41A-857F-2D31-85B2-A4C38CBB970A}"/>
              </a:ext>
            </a:extLst>
          </p:cNvPr>
          <p:cNvSpPr txBox="1"/>
          <p:nvPr/>
        </p:nvSpPr>
        <p:spPr>
          <a:xfrm>
            <a:off x="3468163" y="4625055"/>
            <a:ext cx="3191256" cy="369332"/>
          </a:xfrm>
          <a:prstGeom prst="rect">
            <a:avLst/>
          </a:prstGeom>
          <a:noFill/>
        </p:spPr>
        <p:txBody>
          <a:bodyPr wrap="square" rtlCol="0">
            <a:spAutoFit/>
          </a:bodyPr>
          <a:lstStyle/>
          <a:p>
            <a:r>
              <a:rPr lang="nl-NL" dirty="0"/>
              <a:t>Zie hier tips voor </a:t>
            </a:r>
            <a:r>
              <a:rPr lang="nl-NL" dirty="0">
                <a:hlinkClick r:id="rId5" action="ppaction://hlinksldjump"/>
              </a:rPr>
              <a:t>bijeenkomst 2</a:t>
            </a:r>
            <a:endParaRPr lang="nl-NL" dirty="0"/>
          </a:p>
        </p:txBody>
      </p:sp>
      <p:sp>
        <p:nvSpPr>
          <p:cNvPr id="12" name="Tekstvak 11">
            <a:extLst>
              <a:ext uri="{FF2B5EF4-FFF2-40B4-BE49-F238E27FC236}">
                <a16:creationId xmlns:a16="http://schemas.microsoft.com/office/drawing/2014/main" id="{5B75448D-079D-C959-89F9-343DB5A7E070}"/>
              </a:ext>
            </a:extLst>
          </p:cNvPr>
          <p:cNvSpPr txBox="1"/>
          <p:nvPr/>
        </p:nvSpPr>
        <p:spPr>
          <a:xfrm>
            <a:off x="6536483" y="4625055"/>
            <a:ext cx="3191256" cy="369332"/>
          </a:xfrm>
          <a:prstGeom prst="rect">
            <a:avLst/>
          </a:prstGeom>
          <a:noFill/>
        </p:spPr>
        <p:txBody>
          <a:bodyPr wrap="square" rtlCol="0">
            <a:spAutoFit/>
          </a:bodyPr>
          <a:lstStyle/>
          <a:p>
            <a:r>
              <a:rPr lang="nl-NL" dirty="0"/>
              <a:t>Zie hier tips voor </a:t>
            </a:r>
            <a:r>
              <a:rPr lang="nl-NL" dirty="0">
                <a:hlinkClick r:id="rId6" action="ppaction://hlinksldjump"/>
              </a:rPr>
              <a:t>bijeenkomst 3</a:t>
            </a:r>
            <a:endParaRPr lang="nl-NL" dirty="0"/>
          </a:p>
        </p:txBody>
      </p:sp>
      <p:pic>
        <p:nvPicPr>
          <p:cNvPr id="13" name="Picture 12">
            <a:extLst>
              <a:ext uri="{FF2B5EF4-FFF2-40B4-BE49-F238E27FC236}">
                <a16:creationId xmlns:a16="http://schemas.microsoft.com/office/drawing/2014/main" id="{81D2F6D3-146B-6D94-6068-8326BEDCA3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 y="5464586"/>
            <a:ext cx="9906000" cy="1051530"/>
          </a:xfrm>
          <a:prstGeom prst="rect">
            <a:avLst/>
          </a:prstGeom>
        </p:spPr>
      </p:pic>
      <p:pic>
        <p:nvPicPr>
          <p:cNvPr id="15" name="Graphic 14" descr="Radboud Universiteit logo">
            <a:extLst>
              <a:ext uri="{FF2B5EF4-FFF2-40B4-BE49-F238E27FC236}">
                <a16:creationId xmlns:a16="http://schemas.microsoft.com/office/drawing/2014/main" id="{53E45DA1-2967-DA88-70C1-C9C8087DE37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018112" y="1513249"/>
            <a:ext cx="1885950" cy="400050"/>
          </a:xfrm>
          <a:prstGeom prst="rect">
            <a:avLst/>
          </a:prstGeom>
        </p:spPr>
      </p:pic>
      <p:pic>
        <p:nvPicPr>
          <p:cNvPr id="17" name="Afbeelding 5" descr="Behavioural Science Institute, Radboud University Nijmegen | LinkedIn">
            <a:extLst>
              <a:ext uri="{FF2B5EF4-FFF2-40B4-BE49-F238E27FC236}">
                <a16:creationId xmlns:a16="http://schemas.microsoft.com/office/drawing/2014/main" id="{DE8F6918-43C2-0535-5E5E-588088EB9190}"/>
              </a:ext>
            </a:extLst>
          </p:cNvPr>
          <p:cNvPicPr>
            <a:picLocks noChangeAspect="1"/>
          </p:cNvPicPr>
          <p:nvPr/>
        </p:nvPicPr>
        <p:blipFill>
          <a:blip r:embed="rId10"/>
          <a:srcRect r="1048" b="3184"/>
          <a:stretch/>
        </p:blipFill>
        <p:spPr>
          <a:xfrm>
            <a:off x="8343862" y="0"/>
            <a:ext cx="1554467" cy="1513566"/>
          </a:xfrm>
          <a:prstGeom prst="rect">
            <a:avLst/>
          </a:prstGeom>
        </p:spPr>
      </p:pic>
    </p:spTree>
    <p:extLst>
      <p:ext uri="{BB962C8B-B14F-4D97-AF65-F5344CB8AC3E}">
        <p14:creationId xmlns:p14="http://schemas.microsoft.com/office/powerpoint/2010/main" val="2707417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4" name="Tekstvak 3"/>
          <p:cNvSpPr txBox="1"/>
          <p:nvPr/>
        </p:nvSpPr>
        <p:spPr>
          <a:xfrm>
            <a:off x="433804" y="2399890"/>
            <a:ext cx="2812240" cy="59247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denk</a:t>
            </a:r>
            <a:r>
              <a:rPr lang="en-GB" sz="1625" dirty="0">
                <a:solidFill>
                  <a:srgbClr val="103467"/>
                </a:solidFill>
              </a:rPr>
              <a:t> je </a:t>
            </a:r>
            <a:r>
              <a:rPr lang="en-GB" sz="1625" dirty="0" err="1">
                <a:solidFill>
                  <a:srgbClr val="103467"/>
                </a:solidFill>
              </a:rPr>
              <a:t>aan</a:t>
            </a:r>
            <a:r>
              <a:rPr lang="en-GB" sz="1625" dirty="0">
                <a:solidFill>
                  <a:srgbClr val="103467"/>
                </a:solidFill>
              </a:rPr>
              <a:t> </a:t>
            </a:r>
            <a:r>
              <a:rPr lang="en-GB" sz="1625" dirty="0" err="1">
                <a:solidFill>
                  <a:srgbClr val="103467"/>
                </a:solidFill>
              </a:rPr>
              <a:t>bij</a:t>
            </a:r>
            <a:r>
              <a:rPr lang="en-GB" sz="1625" dirty="0">
                <a:solidFill>
                  <a:srgbClr val="103467"/>
                </a:solidFill>
              </a:rPr>
              <a:t> </a:t>
            </a:r>
            <a:r>
              <a:rPr lang="en-GB" sz="1625" dirty="0" err="1">
                <a:solidFill>
                  <a:srgbClr val="103467"/>
                </a:solidFill>
              </a:rPr>
              <a:t>dit</a:t>
            </a:r>
            <a:r>
              <a:rPr lang="en-GB" sz="1625" dirty="0">
                <a:solidFill>
                  <a:srgbClr val="103467"/>
                </a:solidFill>
              </a:rPr>
              <a:t> </a:t>
            </a:r>
            <a:r>
              <a:rPr lang="en-GB" sz="1625" dirty="0" err="1">
                <a:solidFill>
                  <a:srgbClr val="103467"/>
                </a:solidFill>
              </a:rPr>
              <a:t>onderwerp</a:t>
            </a:r>
            <a:r>
              <a:rPr lang="en-GB" sz="1625" dirty="0">
                <a:solidFill>
                  <a:srgbClr val="103467"/>
                </a:solidFill>
              </a:rPr>
              <a:t>?</a:t>
            </a:r>
          </a:p>
        </p:txBody>
      </p:sp>
      <p:sp>
        <p:nvSpPr>
          <p:cNvPr id="7" name="Tekstvak 6"/>
          <p:cNvSpPr txBox="1"/>
          <p:nvPr/>
        </p:nvSpPr>
        <p:spPr>
          <a:xfrm>
            <a:off x="433804" y="3052674"/>
            <a:ext cx="2812240" cy="2793842"/>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p:txBody>
      </p:sp>
      <p:pic>
        <p:nvPicPr>
          <p:cNvPr id="8" name="Afbeelding 7"/>
          <p:cNvPicPr>
            <a:picLocks noChangeAspect="1"/>
          </p:cNvPicPr>
          <p:nvPr/>
        </p:nvPicPr>
        <p:blipFill rotWithShape="1">
          <a:blip r:embed="rId3">
            <a:lum bright="70000" contrast="-70000"/>
          </a:blip>
          <a:srcRect l="33435" t="48821" b="5064"/>
          <a:stretch/>
        </p:blipFill>
        <p:spPr>
          <a:xfrm>
            <a:off x="3440507" y="1055399"/>
            <a:ext cx="6333762" cy="1153218"/>
          </a:xfrm>
          <a:prstGeom prst="rect">
            <a:avLst/>
          </a:prstGeom>
        </p:spPr>
      </p:pic>
      <p:sp>
        <p:nvSpPr>
          <p:cNvPr id="9" name="Tekstvak 8"/>
          <p:cNvSpPr txBox="1"/>
          <p:nvPr/>
        </p:nvSpPr>
        <p:spPr>
          <a:xfrm>
            <a:off x="3594250" y="2399890"/>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lopen</a:t>
            </a:r>
            <a:r>
              <a:rPr lang="en-GB" sz="1625" dirty="0">
                <a:solidFill>
                  <a:srgbClr val="103467"/>
                </a:solidFill>
              </a:rPr>
              <a:t> </a:t>
            </a:r>
            <a:r>
              <a:rPr lang="en-GB" sz="1625" dirty="0" err="1">
                <a:solidFill>
                  <a:srgbClr val="103467"/>
                </a:solidFill>
              </a:rPr>
              <a:t>jullie</a:t>
            </a:r>
            <a:r>
              <a:rPr lang="en-GB" sz="1625" dirty="0">
                <a:solidFill>
                  <a:srgbClr val="103467"/>
                </a:solidFill>
              </a:rPr>
              <a:t> </a:t>
            </a:r>
            <a:r>
              <a:rPr lang="en-GB" sz="1625" dirty="0" err="1">
                <a:solidFill>
                  <a:srgbClr val="103467"/>
                </a:solidFill>
              </a:rPr>
              <a:t>tegen</a:t>
            </a:r>
            <a:r>
              <a:rPr lang="en-GB" sz="1625" dirty="0">
                <a:solidFill>
                  <a:srgbClr val="103467"/>
                </a:solidFill>
              </a:rPr>
              <a:t> </a:t>
            </a:r>
            <a:r>
              <a:rPr lang="en-GB" sz="1625" dirty="0" err="1">
                <a:solidFill>
                  <a:srgbClr val="103467"/>
                </a:solidFill>
              </a:rPr>
              <a:t>aan</a:t>
            </a:r>
            <a:r>
              <a:rPr lang="en-GB" sz="1625" dirty="0">
                <a:solidFill>
                  <a:srgbClr val="103467"/>
                </a:solidFill>
              </a:rPr>
              <a:t>?</a:t>
            </a:r>
          </a:p>
        </p:txBody>
      </p:sp>
      <p:sp>
        <p:nvSpPr>
          <p:cNvPr id="10" name="Tekstvak 9"/>
          <p:cNvSpPr txBox="1"/>
          <p:nvPr/>
        </p:nvSpPr>
        <p:spPr>
          <a:xfrm>
            <a:off x="3594250" y="3052674"/>
            <a:ext cx="2812240" cy="2793842"/>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p:txBody>
      </p:sp>
      <p:sp>
        <p:nvSpPr>
          <p:cNvPr id="11" name="Tekstvak 10"/>
          <p:cNvSpPr txBox="1"/>
          <p:nvPr/>
        </p:nvSpPr>
        <p:spPr>
          <a:xfrm>
            <a:off x="6754697" y="2396286"/>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a:solidFill>
                  <a:srgbClr val="103467"/>
                </a:solidFill>
              </a:rPr>
              <a:t>Wat </a:t>
            </a:r>
            <a:r>
              <a:rPr lang="en-GB" sz="1625" dirty="0" err="1">
                <a:solidFill>
                  <a:srgbClr val="103467"/>
                </a:solidFill>
              </a:rPr>
              <a:t>heeft</a:t>
            </a:r>
            <a:r>
              <a:rPr lang="en-GB" sz="1625" dirty="0">
                <a:solidFill>
                  <a:srgbClr val="103467"/>
                </a:solidFill>
              </a:rPr>
              <a:t> </a:t>
            </a:r>
            <a:r>
              <a:rPr lang="en-GB" sz="1625" dirty="0" err="1">
                <a:solidFill>
                  <a:srgbClr val="103467"/>
                </a:solidFill>
              </a:rPr>
              <a:t>prioriteit</a:t>
            </a:r>
            <a:r>
              <a:rPr lang="en-GB" sz="1625" dirty="0">
                <a:solidFill>
                  <a:srgbClr val="103467"/>
                </a:solidFill>
              </a:rPr>
              <a:t>?</a:t>
            </a:r>
          </a:p>
        </p:txBody>
      </p:sp>
      <p:sp>
        <p:nvSpPr>
          <p:cNvPr id="12" name="Tekstvak 11"/>
          <p:cNvSpPr txBox="1"/>
          <p:nvPr/>
        </p:nvSpPr>
        <p:spPr>
          <a:xfrm>
            <a:off x="6754697" y="3049070"/>
            <a:ext cx="2812240" cy="2793842"/>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p:txBody>
      </p:sp>
      <p:sp>
        <p:nvSpPr>
          <p:cNvPr id="13" name="Tekstvak 12"/>
          <p:cNvSpPr txBox="1"/>
          <p:nvPr/>
        </p:nvSpPr>
        <p:spPr>
          <a:xfrm>
            <a:off x="433803" y="3166320"/>
            <a:ext cx="2812240" cy="2092881"/>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nl-NL" sz="1625" dirty="0">
                <a:solidFill>
                  <a:schemeClr val="bg1"/>
                </a:solidFill>
              </a:rPr>
              <a:t>Laat het team vrij associëren gericht op knelpunten! Dit kan door middel van post-</a:t>
            </a:r>
            <a:r>
              <a:rPr lang="nl-NL" sz="1625" dirty="0" err="1">
                <a:solidFill>
                  <a:schemeClr val="bg1"/>
                </a:solidFill>
              </a:rPr>
              <a:t>its</a:t>
            </a:r>
            <a:endParaRPr lang="nl-NL" sz="1625" dirty="0">
              <a:solidFill>
                <a:schemeClr val="bg1"/>
              </a:solidFill>
            </a:endParaRPr>
          </a:p>
          <a:p>
            <a:endParaRPr lang="nl-NL" sz="1625" dirty="0">
              <a:solidFill>
                <a:schemeClr val="bg1"/>
              </a:solidFill>
            </a:endParaRPr>
          </a:p>
          <a:p>
            <a:r>
              <a:rPr lang="nl-NL" sz="1625" dirty="0">
                <a:solidFill>
                  <a:schemeClr val="bg1"/>
                </a:solidFill>
              </a:rPr>
              <a:t>Herinnering voor jezelf: samenwerken gaat met name binnen het team, maar ook tussen teams. </a:t>
            </a:r>
          </a:p>
        </p:txBody>
      </p:sp>
      <p:sp>
        <p:nvSpPr>
          <p:cNvPr id="14" name="Tekstvak 13"/>
          <p:cNvSpPr txBox="1"/>
          <p:nvPr/>
        </p:nvSpPr>
        <p:spPr>
          <a:xfrm>
            <a:off x="3644344" y="3166321"/>
            <a:ext cx="2812240" cy="10926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nl-NL" sz="1625" dirty="0">
                <a:solidFill>
                  <a:schemeClr val="bg1"/>
                </a:solidFill>
              </a:rPr>
              <a:t>Vraag goed door:</a:t>
            </a:r>
          </a:p>
          <a:p>
            <a:pPr marL="278606" indent="-278606">
              <a:buFontTx/>
              <a:buChar char="-"/>
            </a:pPr>
            <a:r>
              <a:rPr lang="nl-NL" sz="1625" dirty="0">
                <a:solidFill>
                  <a:schemeClr val="bg1"/>
                </a:solidFill>
              </a:rPr>
              <a:t>Hoe vaak komt het voor?</a:t>
            </a:r>
          </a:p>
          <a:p>
            <a:pPr marL="278606" indent="-278606">
              <a:buFontTx/>
              <a:buChar char="-"/>
            </a:pPr>
            <a:r>
              <a:rPr lang="nl-NL" sz="1625" dirty="0">
                <a:solidFill>
                  <a:schemeClr val="bg1"/>
                </a:solidFill>
              </a:rPr>
              <a:t>Op welk moment?</a:t>
            </a:r>
          </a:p>
          <a:p>
            <a:pPr marL="278606" indent="-278606">
              <a:buFontTx/>
              <a:buChar char="-"/>
            </a:pPr>
            <a:r>
              <a:rPr lang="nl-NL" sz="1625" dirty="0">
                <a:solidFill>
                  <a:schemeClr val="bg1"/>
                </a:solidFill>
              </a:rPr>
              <a:t>Etc.</a:t>
            </a:r>
          </a:p>
        </p:txBody>
      </p:sp>
      <p:sp>
        <p:nvSpPr>
          <p:cNvPr id="15" name="Tekstvak 14"/>
          <p:cNvSpPr txBox="1"/>
          <p:nvPr/>
        </p:nvSpPr>
        <p:spPr>
          <a:xfrm>
            <a:off x="6787316" y="3166321"/>
            <a:ext cx="2812240" cy="1342675"/>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nl-NL" sz="1625" dirty="0">
                <a:solidFill>
                  <a:schemeClr val="bg1"/>
                </a:solidFill>
              </a:rPr>
              <a:t>Vraag goed door:</a:t>
            </a:r>
          </a:p>
          <a:p>
            <a:pPr marL="278606" indent="-278606">
              <a:buFontTx/>
              <a:buChar char="-"/>
            </a:pPr>
            <a:r>
              <a:rPr lang="nl-NL" sz="1625" dirty="0">
                <a:solidFill>
                  <a:schemeClr val="bg1"/>
                </a:solidFill>
              </a:rPr>
              <a:t>Is het belangrijk?</a:t>
            </a:r>
          </a:p>
          <a:p>
            <a:pPr marL="278606" indent="-278606">
              <a:buFontTx/>
              <a:buChar char="-"/>
            </a:pPr>
            <a:r>
              <a:rPr lang="nl-NL" sz="1625" dirty="0">
                <a:solidFill>
                  <a:schemeClr val="bg1"/>
                </a:solidFill>
              </a:rPr>
              <a:t>Is het urgent?</a:t>
            </a:r>
          </a:p>
          <a:p>
            <a:pPr marL="278606" indent="-278606">
              <a:buFontTx/>
              <a:buChar char="-"/>
            </a:pPr>
            <a:endParaRPr lang="nl-NL" sz="1625" dirty="0">
              <a:solidFill>
                <a:schemeClr val="bg1"/>
              </a:solidFill>
            </a:endParaRPr>
          </a:p>
          <a:p>
            <a:pPr marL="278606" indent="-278606">
              <a:buFontTx/>
              <a:buChar char="-"/>
            </a:pPr>
            <a:r>
              <a:rPr lang="nl-NL" sz="1625" dirty="0">
                <a:solidFill>
                  <a:schemeClr val="bg1"/>
                </a:solidFill>
              </a:rPr>
              <a:t>Etc.</a:t>
            </a:r>
          </a:p>
        </p:txBody>
      </p:sp>
      <p:sp>
        <p:nvSpPr>
          <p:cNvPr id="5" name="Tijdelijke aanduiding voor inhoud 2">
            <a:extLst>
              <a:ext uri="{FF2B5EF4-FFF2-40B4-BE49-F238E27FC236}">
                <a16:creationId xmlns:a16="http://schemas.microsoft.com/office/drawing/2014/main" id="{59CF4C68-87FF-8B80-64E9-8647786BE065}"/>
              </a:ext>
            </a:extLst>
          </p:cNvPr>
          <p:cNvSpPr>
            <a:spLocks noGrp="1"/>
          </p:cNvSpPr>
          <p:nvPr>
            <p:ph idx="1"/>
          </p:nvPr>
        </p:nvSpPr>
        <p:spPr>
          <a:xfrm>
            <a:off x="832103" y="369093"/>
            <a:ext cx="7897560" cy="449882"/>
          </a:xfrm>
        </p:spPr>
        <p:txBody>
          <a:bodyPr vert="horz" lIns="45720" tIns="45720" rIns="45720" bIns="45720" rtlCol="0" anchor="t">
            <a:normAutofit/>
          </a:bodyPr>
          <a:lstStyle/>
          <a:p>
            <a:pPr algn="ctr"/>
            <a:r>
              <a:rPr lang="en-GB" b="1" dirty="0"/>
              <a:t>Tips </a:t>
            </a:r>
            <a:r>
              <a:rPr lang="en-GB" b="1" dirty="0" err="1"/>
              <a:t>bij</a:t>
            </a:r>
            <a:r>
              <a:rPr lang="en-GB" b="1" dirty="0"/>
              <a:t> </a:t>
            </a:r>
            <a:r>
              <a:rPr lang="en-GB" b="1" dirty="0" err="1"/>
              <a:t>bijeenkomst</a:t>
            </a:r>
            <a:r>
              <a:rPr lang="en-GB" b="1" dirty="0"/>
              <a:t> 1, 1/4</a:t>
            </a:r>
          </a:p>
        </p:txBody>
      </p:sp>
      <p:pic>
        <p:nvPicPr>
          <p:cNvPr id="3" name="Graphic 2" descr="Radboud Universiteit logo">
            <a:extLst>
              <a:ext uri="{FF2B5EF4-FFF2-40B4-BE49-F238E27FC236}">
                <a16:creationId xmlns:a16="http://schemas.microsoft.com/office/drawing/2014/main" id="{3D96BE29-7631-367F-3798-FF65E20C94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17" name="Afbeelding 5" descr="Behavioural Science Institute, Radboud University Nijmegen | LinkedIn">
            <a:extLst>
              <a:ext uri="{FF2B5EF4-FFF2-40B4-BE49-F238E27FC236}">
                <a16:creationId xmlns:a16="http://schemas.microsoft.com/office/drawing/2014/main" id="{C4AE8C8F-5700-D90E-D7D7-4513FEDB8FF9}"/>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2027100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2103" y="369093"/>
            <a:ext cx="7897560" cy="449882"/>
          </a:xfrm>
        </p:spPr>
        <p:txBody>
          <a:bodyPr/>
          <a:lstStyle/>
          <a:p>
            <a:pPr algn="ctr"/>
            <a:r>
              <a:rPr lang="en-GB" b="1" dirty="0"/>
              <a:t>Tips </a:t>
            </a:r>
            <a:r>
              <a:rPr lang="en-GB" b="1" dirty="0" err="1"/>
              <a:t>bij</a:t>
            </a:r>
            <a:r>
              <a:rPr lang="en-GB" b="1" dirty="0"/>
              <a:t> </a:t>
            </a:r>
            <a:r>
              <a:rPr lang="en-GB" b="1" dirty="0" err="1"/>
              <a:t>bijeenkomst</a:t>
            </a:r>
            <a:r>
              <a:rPr lang="en-GB" b="1" dirty="0"/>
              <a:t> 1, 2/4</a:t>
            </a:r>
          </a:p>
        </p:txBody>
      </p:sp>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4" name="Tekstvak 3"/>
          <p:cNvSpPr txBox="1"/>
          <p:nvPr/>
        </p:nvSpPr>
        <p:spPr>
          <a:xfrm>
            <a:off x="433804" y="2399890"/>
            <a:ext cx="2812240" cy="59247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denk</a:t>
            </a:r>
            <a:r>
              <a:rPr lang="en-GB" sz="1625" dirty="0">
                <a:solidFill>
                  <a:srgbClr val="103467"/>
                </a:solidFill>
              </a:rPr>
              <a:t> je </a:t>
            </a:r>
            <a:r>
              <a:rPr lang="en-GB" sz="1625" dirty="0" err="1">
                <a:solidFill>
                  <a:srgbClr val="103467"/>
                </a:solidFill>
              </a:rPr>
              <a:t>aan</a:t>
            </a:r>
            <a:r>
              <a:rPr lang="en-GB" sz="1625" dirty="0">
                <a:solidFill>
                  <a:srgbClr val="103467"/>
                </a:solidFill>
              </a:rPr>
              <a:t> </a:t>
            </a:r>
            <a:r>
              <a:rPr lang="en-GB" sz="1625" dirty="0" err="1">
                <a:solidFill>
                  <a:srgbClr val="103467"/>
                </a:solidFill>
              </a:rPr>
              <a:t>bij</a:t>
            </a:r>
            <a:r>
              <a:rPr lang="en-GB" sz="1625" dirty="0">
                <a:solidFill>
                  <a:srgbClr val="103467"/>
                </a:solidFill>
              </a:rPr>
              <a:t> </a:t>
            </a:r>
            <a:r>
              <a:rPr lang="en-GB" sz="1625" dirty="0" err="1">
                <a:solidFill>
                  <a:srgbClr val="103467"/>
                </a:solidFill>
              </a:rPr>
              <a:t>dit</a:t>
            </a:r>
            <a:r>
              <a:rPr lang="en-GB" sz="1625" dirty="0">
                <a:solidFill>
                  <a:srgbClr val="103467"/>
                </a:solidFill>
              </a:rPr>
              <a:t> </a:t>
            </a:r>
            <a:r>
              <a:rPr lang="en-GB" sz="1625" dirty="0" err="1">
                <a:solidFill>
                  <a:srgbClr val="103467"/>
                </a:solidFill>
              </a:rPr>
              <a:t>onderwerp</a:t>
            </a:r>
            <a:r>
              <a:rPr lang="en-GB" sz="1625" dirty="0">
                <a:solidFill>
                  <a:srgbClr val="103467"/>
                </a:solidFill>
              </a:rPr>
              <a:t>?</a:t>
            </a:r>
          </a:p>
        </p:txBody>
      </p:sp>
      <p:sp>
        <p:nvSpPr>
          <p:cNvPr id="7" name="Tekstvak 6"/>
          <p:cNvSpPr txBox="1"/>
          <p:nvPr/>
        </p:nvSpPr>
        <p:spPr>
          <a:xfrm>
            <a:off x="433804" y="3052675"/>
            <a:ext cx="2812240" cy="992836"/>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nl-NL" sz="1463" i="1" dirty="0">
                <a:solidFill>
                  <a:schemeClr val="accent2">
                    <a:lumMod val="50000"/>
                  </a:schemeClr>
                </a:solidFill>
              </a:rPr>
              <a:t>“Cursussen”</a:t>
            </a:r>
          </a:p>
          <a:p>
            <a:r>
              <a:rPr lang="nl-NL" sz="1463" i="1" dirty="0">
                <a:solidFill>
                  <a:schemeClr val="accent2">
                    <a:lumMod val="50000"/>
                  </a:schemeClr>
                </a:solidFill>
              </a:rPr>
              <a:t>“Elkaar feedback geven”</a:t>
            </a:r>
          </a:p>
          <a:p>
            <a:r>
              <a:rPr lang="nl-NL" sz="1463" i="1" dirty="0">
                <a:solidFill>
                  <a:schemeClr val="accent2">
                    <a:lumMod val="50000"/>
                  </a:schemeClr>
                </a:solidFill>
              </a:rPr>
              <a:t>“Leerlingen opleiden”</a:t>
            </a:r>
          </a:p>
          <a:p>
            <a:r>
              <a:rPr lang="nl-NL" sz="1463" i="1" dirty="0">
                <a:solidFill>
                  <a:schemeClr val="accent2">
                    <a:lumMod val="50000"/>
                  </a:schemeClr>
                </a:solidFill>
              </a:rPr>
              <a:t>Etc.</a:t>
            </a:r>
          </a:p>
        </p:txBody>
      </p:sp>
      <p:sp>
        <p:nvSpPr>
          <p:cNvPr id="9" name="Tekstvak 8"/>
          <p:cNvSpPr txBox="1"/>
          <p:nvPr/>
        </p:nvSpPr>
        <p:spPr>
          <a:xfrm>
            <a:off x="3594250" y="2399890"/>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lopen</a:t>
            </a:r>
            <a:r>
              <a:rPr lang="en-GB" sz="1625" dirty="0">
                <a:solidFill>
                  <a:srgbClr val="103467"/>
                </a:solidFill>
              </a:rPr>
              <a:t> </a:t>
            </a:r>
            <a:r>
              <a:rPr lang="en-GB" sz="1625" dirty="0" err="1">
                <a:solidFill>
                  <a:srgbClr val="103467"/>
                </a:solidFill>
              </a:rPr>
              <a:t>jullie</a:t>
            </a:r>
            <a:r>
              <a:rPr lang="en-GB" sz="1625" dirty="0">
                <a:solidFill>
                  <a:srgbClr val="103467"/>
                </a:solidFill>
              </a:rPr>
              <a:t> </a:t>
            </a:r>
            <a:r>
              <a:rPr lang="en-GB" sz="1625" dirty="0" err="1">
                <a:solidFill>
                  <a:srgbClr val="103467"/>
                </a:solidFill>
              </a:rPr>
              <a:t>tegen</a:t>
            </a:r>
            <a:r>
              <a:rPr lang="en-GB" sz="1625" dirty="0">
                <a:solidFill>
                  <a:srgbClr val="103467"/>
                </a:solidFill>
              </a:rPr>
              <a:t> </a:t>
            </a:r>
            <a:r>
              <a:rPr lang="en-GB" sz="1625" dirty="0" err="1">
                <a:solidFill>
                  <a:srgbClr val="103467"/>
                </a:solidFill>
              </a:rPr>
              <a:t>aan</a:t>
            </a:r>
            <a:r>
              <a:rPr lang="en-GB" sz="1625" dirty="0">
                <a:solidFill>
                  <a:srgbClr val="103467"/>
                </a:solidFill>
              </a:rPr>
              <a:t>?</a:t>
            </a:r>
          </a:p>
        </p:txBody>
      </p:sp>
      <p:sp>
        <p:nvSpPr>
          <p:cNvPr id="10" name="Tekstvak 9"/>
          <p:cNvSpPr txBox="1"/>
          <p:nvPr/>
        </p:nvSpPr>
        <p:spPr>
          <a:xfrm>
            <a:off x="3594250" y="3052674"/>
            <a:ext cx="2812240" cy="1443087"/>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nl-NL" sz="1463" i="1" dirty="0">
                <a:solidFill>
                  <a:schemeClr val="accent2">
                    <a:lumMod val="50000"/>
                  </a:schemeClr>
                </a:solidFill>
              </a:rPr>
              <a:t>“Durven zeggen wat je denkt”</a:t>
            </a:r>
          </a:p>
          <a:p>
            <a:r>
              <a:rPr lang="nl-NL" sz="1463" i="1" dirty="0">
                <a:solidFill>
                  <a:schemeClr val="accent2">
                    <a:lumMod val="50000"/>
                  </a:schemeClr>
                </a:solidFill>
              </a:rPr>
              <a:t>“Leerlingen koppelen aan een medewerker”</a:t>
            </a:r>
          </a:p>
          <a:p>
            <a:r>
              <a:rPr lang="nl-NL" sz="1463" i="1" dirty="0">
                <a:solidFill>
                  <a:schemeClr val="accent2">
                    <a:lumMod val="50000"/>
                  </a:schemeClr>
                </a:solidFill>
              </a:rPr>
              <a:t>“Up-to-date blijven met medische handelingen”</a:t>
            </a:r>
          </a:p>
          <a:p>
            <a:r>
              <a:rPr lang="nl-NL" sz="1463" i="1" dirty="0">
                <a:solidFill>
                  <a:schemeClr val="accent2">
                    <a:lumMod val="50000"/>
                  </a:schemeClr>
                </a:solidFill>
              </a:rPr>
              <a:t>Etc.</a:t>
            </a:r>
          </a:p>
        </p:txBody>
      </p:sp>
      <p:sp>
        <p:nvSpPr>
          <p:cNvPr id="11" name="Tekstvak 10"/>
          <p:cNvSpPr txBox="1"/>
          <p:nvPr/>
        </p:nvSpPr>
        <p:spPr>
          <a:xfrm>
            <a:off x="6754697" y="2396286"/>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a:solidFill>
                  <a:srgbClr val="103467"/>
                </a:solidFill>
              </a:rPr>
              <a:t>Wat </a:t>
            </a:r>
            <a:r>
              <a:rPr lang="en-GB" sz="1625" dirty="0" err="1">
                <a:solidFill>
                  <a:srgbClr val="103467"/>
                </a:solidFill>
              </a:rPr>
              <a:t>heeft</a:t>
            </a:r>
            <a:r>
              <a:rPr lang="en-GB" sz="1625" dirty="0">
                <a:solidFill>
                  <a:srgbClr val="103467"/>
                </a:solidFill>
              </a:rPr>
              <a:t> </a:t>
            </a:r>
            <a:r>
              <a:rPr lang="en-GB" sz="1625" dirty="0" err="1">
                <a:solidFill>
                  <a:srgbClr val="103467"/>
                </a:solidFill>
              </a:rPr>
              <a:t>prioriteit</a:t>
            </a:r>
            <a:r>
              <a:rPr lang="en-GB" sz="1625" dirty="0">
                <a:solidFill>
                  <a:srgbClr val="103467"/>
                </a:solidFill>
              </a:rPr>
              <a:t>?</a:t>
            </a:r>
          </a:p>
        </p:txBody>
      </p:sp>
      <p:sp>
        <p:nvSpPr>
          <p:cNvPr id="12" name="Tekstvak 11"/>
          <p:cNvSpPr txBox="1"/>
          <p:nvPr/>
        </p:nvSpPr>
        <p:spPr>
          <a:xfrm>
            <a:off x="6754697" y="3052675"/>
            <a:ext cx="2812240" cy="76771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nl-NL" sz="1463" i="1" dirty="0">
                <a:solidFill>
                  <a:schemeClr val="accent2">
                    <a:lumMod val="50000"/>
                  </a:schemeClr>
                </a:solidFill>
              </a:rPr>
              <a:t>“Up-to-date blijven met medische handelingen, want hier lopen we dagelijks tegen aan”</a:t>
            </a:r>
          </a:p>
        </p:txBody>
      </p:sp>
      <p:pic>
        <p:nvPicPr>
          <p:cNvPr id="13" name="Afbeelding 12"/>
          <p:cNvPicPr>
            <a:picLocks noChangeAspect="1"/>
          </p:cNvPicPr>
          <p:nvPr/>
        </p:nvPicPr>
        <p:blipFill rotWithShape="1">
          <a:blip r:embed="rId3">
            <a:lum bright="70000" contrast="-70000"/>
          </a:blip>
          <a:srcRect t="48821" r="66879" b="5064"/>
          <a:stretch/>
        </p:blipFill>
        <p:spPr>
          <a:xfrm>
            <a:off x="264166" y="1055399"/>
            <a:ext cx="3151514" cy="1153218"/>
          </a:xfrm>
          <a:prstGeom prst="rect">
            <a:avLst/>
          </a:prstGeom>
        </p:spPr>
      </p:pic>
      <p:pic>
        <p:nvPicPr>
          <p:cNvPr id="14" name="Afbeelding 13"/>
          <p:cNvPicPr>
            <a:picLocks noChangeAspect="1"/>
          </p:cNvPicPr>
          <p:nvPr/>
        </p:nvPicPr>
        <p:blipFill rotWithShape="1">
          <a:blip r:embed="rId3">
            <a:lum bright="70000" contrast="-70000"/>
          </a:blip>
          <a:srcRect l="65777" t="48821" b="5064"/>
          <a:stretch/>
        </p:blipFill>
        <p:spPr>
          <a:xfrm>
            <a:off x="6517849" y="1055398"/>
            <a:ext cx="3256420" cy="1153218"/>
          </a:xfrm>
          <a:prstGeom prst="rect">
            <a:avLst/>
          </a:prstGeom>
        </p:spPr>
      </p:pic>
      <p:sp>
        <p:nvSpPr>
          <p:cNvPr id="15" name="Tekstvak 14"/>
          <p:cNvSpPr txBox="1"/>
          <p:nvPr/>
        </p:nvSpPr>
        <p:spPr>
          <a:xfrm>
            <a:off x="389726" y="4729118"/>
            <a:ext cx="9133135" cy="342401"/>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nl-NL" sz="1625" dirty="0">
                <a:solidFill>
                  <a:schemeClr val="bg1"/>
                </a:solidFill>
              </a:rPr>
              <a:t>Hierbij een voorbeeld; wat valt jullie op?</a:t>
            </a:r>
          </a:p>
        </p:txBody>
      </p:sp>
      <p:sp>
        <p:nvSpPr>
          <p:cNvPr id="8" name="Rechthoekig bijschrift 7"/>
          <p:cNvSpPr/>
          <p:nvPr/>
        </p:nvSpPr>
        <p:spPr>
          <a:xfrm>
            <a:off x="389726" y="5245266"/>
            <a:ext cx="2812242" cy="1238879"/>
          </a:xfrm>
          <a:prstGeom prst="wedgeRect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463" dirty="0"/>
              <a:t>Hier schuilen knelpunten/oplossingen in. Neem deze mee in de knelpunten analyse.</a:t>
            </a:r>
          </a:p>
        </p:txBody>
      </p:sp>
      <p:sp>
        <p:nvSpPr>
          <p:cNvPr id="16" name="Rechthoekig bijschrift 15"/>
          <p:cNvSpPr/>
          <p:nvPr/>
        </p:nvSpPr>
        <p:spPr>
          <a:xfrm>
            <a:off x="3592431" y="5245900"/>
            <a:ext cx="2812242" cy="1238879"/>
          </a:xfrm>
          <a:prstGeom prst="wedgeRect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463" dirty="0"/>
              <a:t>Durven zeggen, is geen knelpunt. </a:t>
            </a:r>
          </a:p>
          <a:p>
            <a:pPr algn="ctr"/>
            <a:r>
              <a:rPr lang="nl-NL" sz="1463" dirty="0"/>
              <a:t>Leerlingen koppelen, is al een mogelijke oplossing.</a:t>
            </a:r>
          </a:p>
        </p:txBody>
      </p:sp>
      <p:sp>
        <p:nvSpPr>
          <p:cNvPr id="17" name="Rechthoekig bijschrift 16"/>
          <p:cNvSpPr/>
          <p:nvPr/>
        </p:nvSpPr>
        <p:spPr>
          <a:xfrm>
            <a:off x="6750956" y="5248744"/>
            <a:ext cx="2812242" cy="1238879"/>
          </a:xfrm>
          <a:prstGeom prst="wedgeRect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463" dirty="0"/>
              <a:t>Prioriteit gaat om frequentie, maar ook om impact. Hoe erg is het?</a:t>
            </a:r>
          </a:p>
        </p:txBody>
      </p:sp>
      <p:pic>
        <p:nvPicPr>
          <p:cNvPr id="5" name="Graphic 4" descr="Radboud Universiteit logo">
            <a:extLst>
              <a:ext uri="{FF2B5EF4-FFF2-40B4-BE49-F238E27FC236}">
                <a16:creationId xmlns:a16="http://schemas.microsoft.com/office/drawing/2014/main" id="{A84ADC4B-CD83-5EB8-10D0-CAC6DC8992B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19" name="Afbeelding 5" descr="Behavioural Science Institute, Radboud University Nijmegen | LinkedIn">
            <a:extLst>
              <a:ext uri="{FF2B5EF4-FFF2-40B4-BE49-F238E27FC236}">
                <a16:creationId xmlns:a16="http://schemas.microsoft.com/office/drawing/2014/main" id="{53A9E4A8-4283-353C-C4C4-9B30BD6FD568}"/>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360149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4" name="Tekstvak 3"/>
          <p:cNvSpPr txBox="1"/>
          <p:nvPr/>
        </p:nvSpPr>
        <p:spPr>
          <a:xfrm>
            <a:off x="433804" y="2399890"/>
            <a:ext cx="2812240" cy="59247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denk</a:t>
            </a:r>
            <a:r>
              <a:rPr lang="en-GB" sz="1625" dirty="0">
                <a:solidFill>
                  <a:srgbClr val="103467"/>
                </a:solidFill>
              </a:rPr>
              <a:t> je </a:t>
            </a:r>
            <a:r>
              <a:rPr lang="en-GB" sz="1625" dirty="0" err="1">
                <a:solidFill>
                  <a:srgbClr val="103467"/>
                </a:solidFill>
              </a:rPr>
              <a:t>aan</a:t>
            </a:r>
            <a:r>
              <a:rPr lang="en-GB" sz="1625" dirty="0">
                <a:solidFill>
                  <a:srgbClr val="103467"/>
                </a:solidFill>
              </a:rPr>
              <a:t> </a:t>
            </a:r>
            <a:r>
              <a:rPr lang="en-GB" sz="1625" dirty="0" err="1">
                <a:solidFill>
                  <a:srgbClr val="103467"/>
                </a:solidFill>
              </a:rPr>
              <a:t>bij</a:t>
            </a:r>
            <a:r>
              <a:rPr lang="en-GB" sz="1625" dirty="0">
                <a:solidFill>
                  <a:srgbClr val="103467"/>
                </a:solidFill>
              </a:rPr>
              <a:t> </a:t>
            </a:r>
            <a:r>
              <a:rPr lang="en-GB" sz="1625" dirty="0" err="1">
                <a:solidFill>
                  <a:srgbClr val="103467"/>
                </a:solidFill>
              </a:rPr>
              <a:t>dit</a:t>
            </a:r>
            <a:r>
              <a:rPr lang="en-GB" sz="1625" dirty="0">
                <a:solidFill>
                  <a:srgbClr val="103467"/>
                </a:solidFill>
              </a:rPr>
              <a:t> </a:t>
            </a:r>
            <a:r>
              <a:rPr lang="en-GB" sz="1625" dirty="0" err="1">
                <a:solidFill>
                  <a:srgbClr val="103467"/>
                </a:solidFill>
              </a:rPr>
              <a:t>onderwerp</a:t>
            </a:r>
            <a:r>
              <a:rPr lang="en-GB" sz="1625" dirty="0">
                <a:solidFill>
                  <a:srgbClr val="103467"/>
                </a:solidFill>
              </a:rPr>
              <a:t>?</a:t>
            </a:r>
          </a:p>
        </p:txBody>
      </p:sp>
      <p:sp>
        <p:nvSpPr>
          <p:cNvPr id="7" name="Tekstvak 6"/>
          <p:cNvSpPr txBox="1"/>
          <p:nvPr/>
        </p:nvSpPr>
        <p:spPr>
          <a:xfrm>
            <a:off x="433804" y="3747296"/>
            <a:ext cx="2812240" cy="317459"/>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nl-NL" sz="1463" i="1" dirty="0">
                <a:solidFill>
                  <a:schemeClr val="accent2">
                    <a:lumMod val="50000"/>
                  </a:schemeClr>
                </a:solidFill>
              </a:rPr>
              <a:t>“Kennis over gedrag van bewoners”</a:t>
            </a:r>
          </a:p>
        </p:txBody>
      </p:sp>
      <p:sp>
        <p:nvSpPr>
          <p:cNvPr id="9" name="Tekstvak 8"/>
          <p:cNvSpPr txBox="1"/>
          <p:nvPr/>
        </p:nvSpPr>
        <p:spPr>
          <a:xfrm>
            <a:off x="3594250" y="2399890"/>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lopen</a:t>
            </a:r>
            <a:r>
              <a:rPr lang="en-GB" sz="1625" dirty="0">
                <a:solidFill>
                  <a:srgbClr val="103467"/>
                </a:solidFill>
              </a:rPr>
              <a:t> </a:t>
            </a:r>
            <a:r>
              <a:rPr lang="en-GB" sz="1625" dirty="0" err="1">
                <a:solidFill>
                  <a:srgbClr val="103467"/>
                </a:solidFill>
              </a:rPr>
              <a:t>jullie</a:t>
            </a:r>
            <a:r>
              <a:rPr lang="en-GB" sz="1625" dirty="0">
                <a:solidFill>
                  <a:srgbClr val="103467"/>
                </a:solidFill>
              </a:rPr>
              <a:t> </a:t>
            </a:r>
            <a:r>
              <a:rPr lang="en-GB" sz="1625" dirty="0" err="1">
                <a:solidFill>
                  <a:srgbClr val="103467"/>
                </a:solidFill>
              </a:rPr>
              <a:t>tegen</a:t>
            </a:r>
            <a:r>
              <a:rPr lang="en-GB" sz="1625" dirty="0">
                <a:solidFill>
                  <a:srgbClr val="103467"/>
                </a:solidFill>
              </a:rPr>
              <a:t> </a:t>
            </a:r>
            <a:r>
              <a:rPr lang="en-GB" sz="1625" dirty="0" err="1">
                <a:solidFill>
                  <a:srgbClr val="103467"/>
                </a:solidFill>
              </a:rPr>
              <a:t>aan</a:t>
            </a:r>
            <a:r>
              <a:rPr lang="en-GB" sz="1625" dirty="0">
                <a:solidFill>
                  <a:srgbClr val="103467"/>
                </a:solidFill>
              </a:rPr>
              <a:t>?</a:t>
            </a:r>
          </a:p>
        </p:txBody>
      </p:sp>
      <p:sp>
        <p:nvSpPr>
          <p:cNvPr id="10" name="Tekstvak 9"/>
          <p:cNvSpPr txBox="1"/>
          <p:nvPr/>
        </p:nvSpPr>
        <p:spPr>
          <a:xfrm>
            <a:off x="3594250" y="3747295"/>
            <a:ext cx="2812240" cy="76771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nl-NL" sz="1463" i="1" dirty="0">
                <a:solidFill>
                  <a:schemeClr val="accent2">
                    <a:lumMod val="50000"/>
                  </a:schemeClr>
                </a:solidFill>
              </a:rPr>
              <a:t>“We weten niet goed hoe we met agressieve bewoners om moeten gaan”</a:t>
            </a:r>
          </a:p>
        </p:txBody>
      </p:sp>
      <p:sp>
        <p:nvSpPr>
          <p:cNvPr id="11" name="Tekstvak 10"/>
          <p:cNvSpPr txBox="1"/>
          <p:nvPr/>
        </p:nvSpPr>
        <p:spPr>
          <a:xfrm>
            <a:off x="6754697" y="2396286"/>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a:solidFill>
                  <a:srgbClr val="103467"/>
                </a:solidFill>
              </a:rPr>
              <a:t>Wat </a:t>
            </a:r>
            <a:r>
              <a:rPr lang="en-GB" sz="1625" dirty="0" err="1">
                <a:solidFill>
                  <a:srgbClr val="103467"/>
                </a:solidFill>
              </a:rPr>
              <a:t>heeft</a:t>
            </a:r>
            <a:r>
              <a:rPr lang="en-GB" sz="1625" dirty="0">
                <a:solidFill>
                  <a:srgbClr val="103467"/>
                </a:solidFill>
              </a:rPr>
              <a:t> </a:t>
            </a:r>
            <a:r>
              <a:rPr lang="en-GB" sz="1625" dirty="0" err="1">
                <a:solidFill>
                  <a:srgbClr val="103467"/>
                </a:solidFill>
              </a:rPr>
              <a:t>prioriteit</a:t>
            </a:r>
            <a:r>
              <a:rPr lang="en-GB" sz="1625" dirty="0">
                <a:solidFill>
                  <a:srgbClr val="103467"/>
                </a:solidFill>
              </a:rPr>
              <a:t>?</a:t>
            </a:r>
          </a:p>
        </p:txBody>
      </p:sp>
      <p:sp>
        <p:nvSpPr>
          <p:cNvPr id="12" name="Tekstvak 11"/>
          <p:cNvSpPr txBox="1"/>
          <p:nvPr/>
        </p:nvSpPr>
        <p:spPr>
          <a:xfrm>
            <a:off x="6754697" y="3747296"/>
            <a:ext cx="2812240" cy="76771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nl-NL" sz="1463" i="1" dirty="0">
                <a:solidFill>
                  <a:schemeClr val="accent2">
                    <a:lumMod val="50000"/>
                  </a:schemeClr>
                </a:solidFill>
              </a:rPr>
              <a:t>“Het gedrag komt vaak voor (hoge frequentie) en het heeft een grote impact op ons team”</a:t>
            </a:r>
          </a:p>
        </p:txBody>
      </p:sp>
      <p:pic>
        <p:nvPicPr>
          <p:cNvPr id="13" name="Afbeelding 12"/>
          <p:cNvPicPr>
            <a:picLocks noChangeAspect="1"/>
          </p:cNvPicPr>
          <p:nvPr/>
        </p:nvPicPr>
        <p:blipFill rotWithShape="1">
          <a:blip r:embed="rId3">
            <a:lum bright="70000" contrast="-70000"/>
          </a:blip>
          <a:srcRect t="48821" r="66879" b="5064"/>
          <a:stretch/>
        </p:blipFill>
        <p:spPr>
          <a:xfrm>
            <a:off x="264166" y="1055399"/>
            <a:ext cx="3151514" cy="1153218"/>
          </a:xfrm>
          <a:prstGeom prst="rect">
            <a:avLst/>
          </a:prstGeom>
        </p:spPr>
      </p:pic>
      <p:pic>
        <p:nvPicPr>
          <p:cNvPr id="14" name="Afbeelding 13"/>
          <p:cNvPicPr>
            <a:picLocks noChangeAspect="1"/>
          </p:cNvPicPr>
          <p:nvPr/>
        </p:nvPicPr>
        <p:blipFill rotWithShape="1">
          <a:blip r:embed="rId3">
            <a:lum bright="70000" contrast="-70000"/>
          </a:blip>
          <a:srcRect l="65777" t="48821" b="5064"/>
          <a:stretch/>
        </p:blipFill>
        <p:spPr>
          <a:xfrm>
            <a:off x="6517849" y="1055398"/>
            <a:ext cx="3256420" cy="1153218"/>
          </a:xfrm>
          <a:prstGeom prst="rect">
            <a:avLst/>
          </a:prstGeom>
        </p:spPr>
      </p:pic>
      <p:sp>
        <p:nvSpPr>
          <p:cNvPr id="15" name="Tekstvak 14"/>
          <p:cNvSpPr txBox="1"/>
          <p:nvPr/>
        </p:nvSpPr>
        <p:spPr>
          <a:xfrm>
            <a:off x="450105" y="3256024"/>
            <a:ext cx="9133133" cy="342401"/>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nl-NL" sz="1625" dirty="0">
                <a:solidFill>
                  <a:schemeClr val="bg1"/>
                </a:solidFill>
              </a:rPr>
              <a:t>Hierbij een meer concreet voorbeeld</a:t>
            </a:r>
          </a:p>
        </p:txBody>
      </p:sp>
      <p:sp>
        <p:nvSpPr>
          <p:cNvPr id="16" name="Rechthoekig bijschrift 15"/>
          <p:cNvSpPr/>
          <p:nvPr/>
        </p:nvSpPr>
        <p:spPr>
          <a:xfrm>
            <a:off x="3616287" y="4873536"/>
            <a:ext cx="2812242" cy="1238879"/>
          </a:xfrm>
          <a:prstGeom prst="wedgeRect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l-NL" sz="1463" dirty="0"/>
              <a:t>Formuleren in de ‘we’ vorm, helpt om het belang van het team te benadrukken.</a:t>
            </a:r>
          </a:p>
        </p:txBody>
      </p:sp>
      <p:sp>
        <p:nvSpPr>
          <p:cNvPr id="5" name="Tijdelijke aanduiding voor inhoud 2">
            <a:extLst>
              <a:ext uri="{FF2B5EF4-FFF2-40B4-BE49-F238E27FC236}">
                <a16:creationId xmlns:a16="http://schemas.microsoft.com/office/drawing/2014/main" id="{CEEBF1C9-7B28-7D05-69D0-8E8D15E84BA2}"/>
              </a:ext>
            </a:extLst>
          </p:cNvPr>
          <p:cNvSpPr txBox="1">
            <a:spLocks/>
          </p:cNvSpPr>
          <p:nvPr/>
        </p:nvSpPr>
        <p:spPr>
          <a:xfrm>
            <a:off x="832103" y="369093"/>
            <a:ext cx="7897560" cy="44988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ctr"/>
            <a:r>
              <a:rPr lang="en-GB" b="1" dirty="0"/>
              <a:t>Tips </a:t>
            </a:r>
            <a:r>
              <a:rPr lang="en-GB" b="1" dirty="0" err="1"/>
              <a:t>bij</a:t>
            </a:r>
            <a:r>
              <a:rPr lang="en-GB" b="1" dirty="0"/>
              <a:t> </a:t>
            </a:r>
            <a:r>
              <a:rPr lang="en-GB" b="1" dirty="0" err="1"/>
              <a:t>bijeenkomst</a:t>
            </a:r>
            <a:r>
              <a:rPr lang="en-GB" b="1" dirty="0"/>
              <a:t> 1, 3/4</a:t>
            </a:r>
          </a:p>
        </p:txBody>
      </p:sp>
      <p:pic>
        <p:nvPicPr>
          <p:cNvPr id="3" name="Graphic 2" descr="Radboud Universiteit logo">
            <a:extLst>
              <a:ext uri="{FF2B5EF4-FFF2-40B4-BE49-F238E27FC236}">
                <a16:creationId xmlns:a16="http://schemas.microsoft.com/office/drawing/2014/main" id="{D6D5D2FA-75D2-2F62-6CF7-7F642A1373C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17" name="Afbeelding 5" descr="Behavioural Science Institute, Radboud University Nijmegen | LinkedIn">
            <a:extLst>
              <a:ext uri="{FF2B5EF4-FFF2-40B4-BE49-F238E27FC236}">
                <a16:creationId xmlns:a16="http://schemas.microsoft.com/office/drawing/2014/main" id="{CB6248F3-DE28-8E2D-3B11-AA8639645AEF}"/>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2165765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a:picLocks noChangeAspect="1"/>
          </p:cNvPicPr>
          <p:nvPr/>
        </p:nvPicPr>
        <p:blipFill rotWithShape="1">
          <a:blip r:embed="rId3"/>
          <a:srcRect t="48821" b="5064"/>
          <a:stretch/>
        </p:blipFill>
        <p:spPr>
          <a:xfrm>
            <a:off x="259075" y="1055399"/>
            <a:ext cx="9515194" cy="1153218"/>
          </a:xfrm>
          <a:prstGeom prst="rect">
            <a:avLst/>
          </a:prstGeom>
        </p:spPr>
      </p:pic>
      <p:sp>
        <p:nvSpPr>
          <p:cNvPr id="4" name="Tekstvak 3"/>
          <p:cNvSpPr txBox="1"/>
          <p:nvPr/>
        </p:nvSpPr>
        <p:spPr>
          <a:xfrm>
            <a:off x="433804" y="2399890"/>
            <a:ext cx="2812240" cy="592470"/>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denk</a:t>
            </a:r>
            <a:r>
              <a:rPr lang="en-GB" sz="1625" dirty="0">
                <a:solidFill>
                  <a:srgbClr val="103467"/>
                </a:solidFill>
              </a:rPr>
              <a:t> je </a:t>
            </a:r>
            <a:r>
              <a:rPr lang="en-GB" sz="1625" dirty="0" err="1">
                <a:solidFill>
                  <a:srgbClr val="103467"/>
                </a:solidFill>
              </a:rPr>
              <a:t>aan</a:t>
            </a:r>
            <a:r>
              <a:rPr lang="en-GB" sz="1625" dirty="0">
                <a:solidFill>
                  <a:srgbClr val="103467"/>
                </a:solidFill>
              </a:rPr>
              <a:t> </a:t>
            </a:r>
            <a:r>
              <a:rPr lang="en-GB" sz="1625" dirty="0" err="1">
                <a:solidFill>
                  <a:srgbClr val="103467"/>
                </a:solidFill>
              </a:rPr>
              <a:t>bij</a:t>
            </a:r>
            <a:r>
              <a:rPr lang="en-GB" sz="1625" dirty="0">
                <a:solidFill>
                  <a:srgbClr val="103467"/>
                </a:solidFill>
              </a:rPr>
              <a:t> </a:t>
            </a:r>
            <a:r>
              <a:rPr lang="en-GB" sz="1625" dirty="0" err="1">
                <a:solidFill>
                  <a:srgbClr val="103467"/>
                </a:solidFill>
              </a:rPr>
              <a:t>dit</a:t>
            </a:r>
            <a:r>
              <a:rPr lang="en-GB" sz="1625" dirty="0">
                <a:solidFill>
                  <a:srgbClr val="103467"/>
                </a:solidFill>
              </a:rPr>
              <a:t> </a:t>
            </a:r>
            <a:r>
              <a:rPr lang="en-GB" sz="1625" dirty="0" err="1">
                <a:solidFill>
                  <a:srgbClr val="103467"/>
                </a:solidFill>
              </a:rPr>
              <a:t>onderwerp</a:t>
            </a:r>
            <a:r>
              <a:rPr lang="en-GB" sz="1625" dirty="0">
                <a:solidFill>
                  <a:srgbClr val="103467"/>
                </a:solidFill>
              </a:rPr>
              <a:t>?</a:t>
            </a:r>
          </a:p>
        </p:txBody>
      </p:sp>
      <p:sp>
        <p:nvSpPr>
          <p:cNvPr id="7" name="Tekstvak 6"/>
          <p:cNvSpPr txBox="1"/>
          <p:nvPr/>
        </p:nvSpPr>
        <p:spPr>
          <a:xfrm>
            <a:off x="433804" y="3052674"/>
            <a:ext cx="2812240" cy="2793842"/>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p:txBody>
      </p:sp>
      <p:sp>
        <p:nvSpPr>
          <p:cNvPr id="9" name="Tekstvak 8"/>
          <p:cNvSpPr txBox="1"/>
          <p:nvPr/>
        </p:nvSpPr>
        <p:spPr>
          <a:xfrm>
            <a:off x="3594250" y="2399890"/>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err="1">
                <a:solidFill>
                  <a:srgbClr val="103467"/>
                </a:solidFill>
              </a:rPr>
              <a:t>Waar</a:t>
            </a:r>
            <a:r>
              <a:rPr lang="en-GB" sz="1625" dirty="0">
                <a:solidFill>
                  <a:srgbClr val="103467"/>
                </a:solidFill>
              </a:rPr>
              <a:t> </a:t>
            </a:r>
            <a:r>
              <a:rPr lang="en-GB" sz="1625" dirty="0" err="1">
                <a:solidFill>
                  <a:srgbClr val="103467"/>
                </a:solidFill>
              </a:rPr>
              <a:t>lopen</a:t>
            </a:r>
            <a:r>
              <a:rPr lang="en-GB" sz="1625" dirty="0">
                <a:solidFill>
                  <a:srgbClr val="103467"/>
                </a:solidFill>
              </a:rPr>
              <a:t> </a:t>
            </a:r>
            <a:r>
              <a:rPr lang="en-GB" sz="1625" dirty="0" err="1">
                <a:solidFill>
                  <a:srgbClr val="103467"/>
                </a:solidFill>
              </a:rPr>
              <a:t>jullie</a:t>
            </a:r>
            <a:r>
              <a:rPr lang="en-GB" sz="1625" dirty="0">
                <a:solidFill>
                  <a:srgbClr val="103467"/>
                </a:solidFill>
              </a:rPr>
              <a:t> </a:t>
            </a:r>
            <a:r>
              <a:rPr lang="en-GB" sz="1625" dirty="0" err="1">
                <a:solidFill>
                  <a:srgbClr val="103467"/>
                </a:solidFill>
              </a:rPr>
              <a:t>tegen</a:t>
            </a:r>
            <a:r>
              <a:rPr lang="en-GB" sz="1625" dirty="0">
                <a:solidFill>
                  <a:srgbClr val="103467"/>
                </a:solidFill>
              </a:rPr>
              <a:t> </a:t>
            </a:r>
            <a:r>
              <a:rPr lang="en-GB" sz="1625" dirty="0" err="1">
                <a:solidFill>
                  <a:srgbClr val="103467"/>
                </a:solidFill>
              </a:rPr>
              <a:t>aan</a:t>
            </a:r>
            <a:r>
              <a:rPr lang="en-GB" sz="1625" dirty="0">
                <a:solidFill>
                  <a:srgbClr val="103467"/>
                </a:solidFill>
              </a:rPr>
              <a:t>?</a:t>
            </a:r>
          </a:p>
        </p:txBody>
      </p:sp>
      <p:sp>
        <p:nvSpPr>
          <p:cNvPr id="10" name="Tekstvak 9"/>
          <p:cNvSpPr txBox="1"/>
          <p:nvPr/>
        </p:nvSpPr>
        <p:spPr>
          <a:xfrm>
            <a:off x="3594250" y="3052674"/>
            <a:ext cx="2812240" cy="2793842"/>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p:txBody>
      </p:sp>
      <p:sp>
        <p:nvSpPr>
          <p:cNvPr id="11" name="Tekstvak 10"/>
          <p:cNvSpPr txBox="1"/>
          <p:nvPr/>
        </p:nvSpPr>
        <p:spPr>
          <a:xfrm>
            <a:off x="6754697" y="2396286"/>
            <a:ext cx="2812240" cy="342401"/>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625" dirty="0">
                <a:solidFill>
                  <a:srgbClr val="103467"/>
                </a:solidFill>
              </a:rPr>
              <a:t>Wat </a:t>
            </a:r>
            <a:r>
              <a:rPr lang="en-GB" sz="1625" dirty="0" err="1">
                <a:solidFill>
                  <a:srgbClr val="103467"/>
                </a:solidFill>
              </a:rPr>
              <a:t>heeft</a:t>
            </a:r>
            <a:r>
              <a:rPr lang="en-GB" sz="1625" dirty="0">
                <a:solidFill>
                  <a:srgbClr val="103467"/>
                </a:solidFill>
              </a:rPr>
              <a:t> </a:t>
            </a:r>
            <a:r>
              <a:rPr lang="en-GB" sz="1625" dirty="0" err="1">
                <a:solidFill>
                  <a:srgbClr val="103467"/>
                </a:solidFill>
              </a:rPr>
              <a:t>prioriteit</a:t>
            </a:r>
            <a:r>
              <a:rPr lang="en-GB" sz="1625" dirty="0">
                <a:solidFill>
                  <a:srgbClr val="103467"/>
                </a:solidFill>
              </a:rPr>
              <a:t>?</a:t>
            </a:r>
          </a:p>
        </p:txBody>
      </p:sp>
      <p:sp>
        <p:nvSpPr>
          <p:cNvPr id="12" name="Tekstvak 11"/>
          <p:cNvSpPr txBox="1"/>
          <p:nvPr/>
        </p:nvSpPr>
        <p:spPr>
          <a:xfrm>
            <a:off x="6754697" y="3052674"/>
            <a:ext cx="2812240" cy="2793842"/>
          </a:xfrm>
          <a:prstGeom prst="rect">
            <a:avLst/>
          </a:prstGeom>
          <a:ln>
            <a:solidFill>
              <a:srgbClr val="FECC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a:p>
            <a:endParaRPr lang="en-GB" sz="1463" dirty="0" err="1"/>
          </a:p>
        </p:txBody>
      </p:sp>
      <p:pic>
        <p:nvPicPr>
          <p:cNvPr id="15" name="Afbeelding 14"/>
          <p:cNvPicPr>
            <a:picLocks noChangeAspect="1"/>
          </p:cNvPicPr>
          <p:nvPr/>
        </p:nvPicPr>
        <p:blipFill rotWithShape="1">
          <a:blip r:embed="rId3">
            <a:lum bright="70000" contrast="-70000"/>
          </a:blip>
          <a:srcRect t="48821" r="33804" b="5064"/>
          <a:stretch/>
        </p:blipFill>
        <p:spPr>
          <a:xfrm>
            <a:off x="259075" y="1055399"/>
            <a:ext cx="6298664" cy="1153218"/>
          </a:xfrm>
          <a:prstGeom prst="rect">
            <a:avLst/>
          </a:prstGeom>
        </p:spPr>
      </p:pic>
      <p:sp>
        <p:nvSpPr>
          <p:cNvPr id="13" name="Tekstvak 12"/>
          <p:cNvSpPr txBox="1"/>
          <p:nvPr/>
        </p:nvSpPr>
        <p:spPr>
          <a:xfrm>
            <a:off x="433803" y="3166320"/>
            <a:ext cx="2812240" cy="2092881"/>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nl-NL" sz="1625" dirty="0">
                <a:solidFill>
                  <a:schemeClr val="bg1"/>
                </a:solidFill>
              </a:rPr>
              <a:t>Dito:</a:t>
            </a:r>
          </a:p>
          <a:p>
            <a:endParaRPr lang="nl-NL" sz="1625" dirty="0">
              <a:solidFill>
                <a:schemeClr val="bg1"/>
              </a:solidFill>
            </a:endParaRPr>
          </a:p>
          <a:p>
            <a:r>
              <a:rPr lang="nl-NL" sz="1625" dirty="0">
                <a:solidFill>
                  <a:schemeClr val="bg1"/>
                </a:solidFill>
              </a:rPr>
              <a:t>Herinnering voor jezelf: het gaat hier om alles in de werkomgeving die ervoor zorgt dat men prettig kan werken (bv; duidelijkheid taken/rollen, roosters etc.)</a:t>
            </a:r>
          </a:p>
        </p:txBody>
      </p:sp>
      <p:sp>
        <p:nvSpPr>
          <p:cNvPr id="5" name="Tijdelijke aanduiding voor inhoud 2">
            <a:extLst>
              <a:ext uri="{FF2B5EF4-FFF2-40B4-BE49-F238E27FC236}">
                <a16:creationId xmlns:a16="http://schemas.microsoft.com/office/drawing/2014/main" id="{2758F081-E138-1630-C96D-5F70307A11B7}"/>
              </a:ext>
            </a:extLst>
          </p:cNvPr>
          <p:cNvSpPr txBox="1">
            <a:spLocks/>
          </p:cNvSpPr>
          <p:nvPr/>
        </p:nvSpPr>
        <p:spPr>
          <a:xfrm>
            <a:off x="832103" y="369093"/>
            <a:ext cx="7897560" cy="449882"/>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ctr"/>
            <a:r>
              <a:rPr lang="en-GB" b="1" dirty="0"/>
              <a:t>Tips </a:t>
            </a:r>
            <a:r>
              <a:rPr lang="en-GB" b="1" dirty="0" err="1"/>
              <a:t>bij</a:t>
            </a:r>
            <a:r>
              <a:rPr lang="en-GB" b="1" dirty="0"/>
              <a:t> </a:t>
            </a:r>
            <a:r>
              <a:rPr lang="en-GB" b="1" dirty="0" err="1"/>
              <a:t>bijeenkomst</a:t>
            </a:r>
            <a:r>
              <a:rPr lang="en-GB" b="1" dirty="0"/>
              <a:t> 1, 4/4</a:t>
            </a:r>
          </a:p>
        </p:txBody>
      </p:sp>
      <p:pic>
        <p:nvPicPr>
          <p:cNvPr id="3" name="Graphic 2" descr="Radboud Universiteit logo">
            <a:extLst>
              <a:ext uri="{FF2B5EF4-FFF2-40B4-BE49-F238E27FC236}">
                <a16:creationId xmlns:a16="http://schemas.microsoft.com/office/drawing/2014/main" id="{1FE1C6F2-1439-57F7-2DD6-D52AB12FBAB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92524" y="13751"/>
            <a:ext cx="1885950" cy="400050"/>
          </a:xfrm>
          <a:prstGeom prst="rect">
            <a:avLst/>
          </a:prstGeom>
        </p:spPr>
      </p:pic>
      <p:pic>
        <p:nvPicPr>
          <p:cNvPr id="14" name="Afbeelding 5" descr="Behavioural Science Institute, Radboud University Nijmegen | LinkedIn">
            <a:extLst>
              <a:ext uri="{FF2B5EF4-FFF2-40B4-BE49-F238E27FC236}">
                <a16:creationId xmlns:a16="http://schemas.microsoft.com/office/drawing/2014/main" id="{F4405CE5-99C4-FF46-62E9-04C629E07277}"/>
              </a:ext>
            </a:extLst>
          </p:cNvPr>
          <p:cNvPicPr>
            <a:picLocks noChangeAspect="1"/>
          </p:cNvPicPr>
          <p:nvPr/>
        </p:nvPicPr>
        <p:blipFill>
          <a:blip r:embed="rId6"/>
          <a:srcRect r="1048" b="3184"/>
          <a:stretch/>
        </p:blipFill>
        <p:spPr>
          <a:xfrm>
            <a:off x="8971939" y="0"/>
            <a:ext cx="926390" cy="840997"/>
          </a:xfrm>
          <a:prstGeom prst="rect">
            <a:avLst/>
          </a:prstGeom>
        </p:spPr>
      </p:pic>
    </p:spTree>
    <p:extLst>
      <p:ext uri="{BB962C8B-B14F-4D97-AF65-F5344CB8AC3E}">
        <p14:creationId xmlns:p14="http://schemas.microsoft.com/office/powerpoint/2010/main" val="2434466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286</TotalTime>
  <Words>2032</Words>
  <Application>Microsoft Office PowerPoint</Application>
  <PresentationFormat>A4 Paper (210x297 mm)</PresentationFormat>
  <Paragraphs>447</Paragraphs>
  <Slides>24</Slides>
  <Notes>21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Integraal</vt:lpstr>
      <vt:lpstr>Toolkit  Gezond Werken aanpak voor (ouderen)zorgorganisaties</vt:lpstr>
      <vt:lpstr>Over de Gezond Werken aanpak voor (ouderen)zorgorganisaties</vt:lpstr>
      <vt:lpstr>Over de gezond werken aanpak</vt:lpstr>
      <vt:lpstr>Jouw rol als procesbegeleider</vt:lpstr>
      <vt:lpstr>Wat doe je als procesbegeleider?</vt:lpstr>
      <vt:lpstr>PowerPoint Presentation</vt:lpstr>
      <vt:lpstr>PowerPoint Presentation</vt:lpstr>
      <vt:lpstr>PowerPoint Presentation</vt:lpstr>
      <vt:lpstr>PowerPoint Presentation</vt:lpstr>
      <vt:lpstr>PowerPoint Presentation</vt:lpstr>
      <vt:lpstr>PowerPoint Presentation</vt:lpstr>
      <vt:lpstr>algemene tips voor procesbegeleiders</vt:lpstr>
      <vt:lpstr>Wat doe je als zorgteam?</vt:lpstr>
      <vt:lpstr>Formulieren voor zorgteams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algemene tips voor zorgteams</vt:lpstr>
      <vt:lpstr>Heel veel werkplezier!</vt:lpstr>
      <vt:lpstr>Bron:  www.aanpakgezondwerken.nl</vt:lpstr>
    </vt:vector>
  </TitlesOfParts>
  <Company>Radboud Universiteit Nijmegen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Heijkants, C.H. (Ceciel)</dc:creator>
  <cp:lastModifiedBy>Ceciel Heijkants</cp:lastModifiedBy>
  <cp:revision>477</cp:revision>
  <cp:lastPrinted>2021-12-06T10:09:37Z</cp:lastPrinted>
  <dcterms:created xsi:type="dcterms:W3CDTF">2021-02-08T14:32:52Z</dcterms:created>
  <dcterms:modified xsi:type="dcterms:W3CDTF">2025-01-13T15:13:10Z</dcterms:modified>
</cp:coreProperties>
</file>